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mp3" ContentType="audio/mpeg"/>
  <Default Extension="tiff" ContentType="image/tiff"/>
  <Default Extension="wma" ContentType="audio/x-ms-wma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metadata/thumbnail" Target="docProps/thumbnail0.jpeg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453" r:id="rId2"/>
    <p:sldId id="518" r:id="rId3"/>
    <p:sldId id="441" r:id="rId4"/>
    <p:sldId id="510" r:id="rId5"/>
    <p:sldId id="509" r:id="rId6"/>
    <p:sldId id="499" r:id="rId7"/>
    <p:sldId id="296" r:id="rId8"/>
    <p:sldId id="294" r:id="rId9"/>
    <p:sldId id="302" r:id="rId10"/>
    <p:sldId id="351" r:id="rId11"/>
    <p:sldId id="353" r:id="rId12"/>
    <p:sldId id="405" r:id="rId13"/>
    <p:sldId id="456" r:id="rId14"/>
    <p:sldId id="511" r:id="rId15"/>
    <p:sldId id="519" r:id="rId16"/>
    <p:sldId id="520" r:id="rId17"/>
    <p:sldId id="521" r:id="rId18"/>
    <p:sldId id="522" r:id="rId19"/>
    <p:sldId id="523" r:id="rId20"/>
    <p:sldId id="52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BEBEB"/>
    <a:srgbClr val="376092"/>
    <a:srgbClr val="7F7F7F"/>
    <a:srgbClr val="825809"/>
    <a:srgbClr val="FFFFFF"/>
    <a:srgbClr val="4D822A"/>
    <a:srgbClr val="ABB1B0"/>
    <a:srgbClr val="ACACB0"/>
    <a:srgbClr val="A8A9B4"/>
    <a:srgbClr val="87F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92" autoAdjust="0"/>
    <p:restoredTop sz="71808" autoAdjust="0"/>
  </p:normalViewPr>
  <p:slideViewPr>
    <p:cSldViewPr snapToGrid="0">
      <p:cViewPr>
        <p:scale>
          <a:sx n="100" d="100"/>
          <a:sy n="100" d="100"/>
        </p:scale>
        <p:origin x="2248" y="5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21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latin typeface="Arial" pitchFamily="34" charset="0"/>
                <a:cs typeface="Arial" pitchFamily="34" charset="0"/>
              </a:rPr>
              <a:t>© Duarte Design, Inc. 2009</a:t>
            </a:r>
            <a:endParaRPr lang="en-US" sz="10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37EAF2-1DE3-4AC2-BC82-3EF63BED91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5878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1A8ED9-A90F-43A0-A471-4F79F54F87D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© Duarte Design, Inc. 2009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454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926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Along the way we’ve discovered…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4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Give them those things in a clear, easily understandable way…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25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839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To view this presentation, first, turn up your volume and second,</a:t>
            </a:r>
            <a:r>
              <a:rPr lang="en-US" baseline="0" smtClean="0"/>
              <a:t> launch the self-running slide show.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B4DFB0-44CD-4632-8FEA-E6F62CCD500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2660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Presentations are a powerful communication medium.</a:t>
            </a:r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5224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For more than 20 years, Duarte has developed presentations…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492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…to</a:t>
            </a:r>
            <a:r>
              <a:rPr lang="en-US" baseline="0" smtClean="0"/>
              <a:t> launch products,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1351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…increase company value,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595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…and</a:t>
            </a:r>
            <a:r>
              <a:rPr lang="en-US" baseline="0" smtClean="0"/>
              <a:t> propel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957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…global causes.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1A8ED9-A90F-43A0-A471-4F79F54F87D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388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1024" y="2130425"/>
            <a:ext cx="4067175" cy="14700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91024" y="3886200"/>
            <a:ext cx="3381376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4619625" cy="4486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6/8/20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6/8/20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6/8/20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6/8/20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DD2693C-57C3-4914-8E69-D777D6AA2CC8}" type="datetimeFigureOut">
              <a:rPr lang="en-US" smtClean="0"/>
              <a:t>6/8/20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259C21E-1789-4DE4-A292-CBB5A0C2C9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2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20.png"/><Relationship Id="rId6" Type="http://schemas.openxmlformats.org/officeDocument/2006/relationships/image" Target="../media/image7.png"/><Relationship Id="rId1" Type="http://schemas.microsoft.com/office/2007/relationships/media" Target="../media/media4.wma"/><Relationship Id="rId2" Type="http://schemas.openxmlformats.org/officeDocument/2006/relationships/audio" Target="../media/media4.wma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8.png"/><Relationship Id="rId12" Type="http://schemas.openxmlformats.org/officeDocument/2006/relationships/image" Target="../media/image29.png"/><Relationship Id="rId13" Type="http://schemas.openxmlformats.org/officeDocument/2006/relationships/image" Target="../media/image30.jpeg"/><Relationship Id="rId14" Type="http://schemas.openxmlformats.org/officeDocument/2006/relationships/image" Target="../media/image31.jpeg"/><Relationship Id="rId15" Type="http://schemas.openxmlformats.org/officeDocument/2006/relationships/image" Target="../media/image32.png"/><Relationship Id="rId16" Type="http://schemas.openxmlformats.org/officeDocument/2006/relationships/image" Target="../media/image33.png"/><Relationship Id="rId17" Type="http://schemas.openxmlformats.org/officeDocument/2006/relationships/image" Target="../media/image34.png"/><Relationship Id="rId18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e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9" Type="http://schemas.openxmlformats.org/officeDocument/2006/relationships/image" Target="../media/image26.png"/><Relationship Id="rId10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9.png"/><Relationship Id="rId12" Type="http://schemas.openxmlformats.org/officeDocument/2006/relationships/image" Target="../media/image7.png"/><Relationship Id="rId1" Type="http://schemas.microsoft.com/office/2007/relationships/media" Target="../media/media5.wma"/><Relationship Id="rId2" Type="http://schemas.openxmlformats.org/officeDocument/2006/relationships/audio" Target="../media/media5.wma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10.xml"/><Relationship Id="rId5" Type="http://schemas.openxmlformats.org/officeDocument/2006/relationships/image" Target="../media/image16.jpeg"/><Relationship Id="rId6" Type="http://schemas.openxmlformats.org/officeDocument/2006/relationships/image" Target="../media/image28.png"/><Relationship Id="rId7" Type="http://schemas.openxmlformats.org/officeDocument/2006/relationships/image" Target="../media/image29.png"/><Relationship Id="rId8" Type="http://schemas.openxmlformats.org/officeDocument/2006/relationships/image" Target="../media/image36.png"/><Relationship Id="rId9" Type="http://schemas.openxmlformats.org/officeDocument/2006/relationships/image" Target="../media/image37.png"/><Relationship Id="rId10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tif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3.tif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tif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5.tif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6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7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jpeg"/><Relationship Id="rId14" Type="http://schemas.openxmlformats.org/officeDocument/2006/relationships/image" Target="../media/image15.jpeg"/><Relationship Id="rId1" Type="http://schemas.microsoft.com/office/2007/relationships/media" Target="../media/media1.mp3"/><Relationship Id="rId2" Type="http://schemas.openxmlformats.org/officeDocument/2006/relationships/audio" Target="../media/media1.mp3"/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5.xml"/><Relationship Id="rId5" Type="http://schemas.openxmlformats.org/officeDocument/2006/relationships/image" Target="../media/image16.jpeg"/><Relationship Id="rId6" Type="http://schemas.openxmlformats.org/officeDocument/2006/relationships/image" Target="../media/image7.png"/><Relationship Id="rId1" Type="http://schemas.microsoft.com/office/2007/relationships/media" Target="../media/media2.wma"/><Relationship Id="rId2" Type="http://schemas.openxmlformats.org/officeDocument/2006/relationships/audio" Target="../media/media2.wma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4" Type="http://schemas.openxmlformats.org/officeDocument/2006/relationships/notesSlide" Target="../notesSlides/notesSlide7.xml"/><Relationship Id="rId5" Type="http://schemas.openxmlformats.org/officeDocument/2006/relationships/image" Target="../media/image7.png"/><Relationship Id="rId1" Type="http://schemas.microsoft.com/office/2007/relationships/media" Target="../media/media3.wma"/><Relationship Id="rId2" Type="http://schemas.openxmlformats.org/officeDocument/2006/relationships/audio" Target="../media/media3.wm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24571"/>
            <a:ext cx="8593664" cy="8345599"/>
          </a:xfrm>
          <a:prstGeom prst="rect">
            <a:avLst/>
          </a:prstGeom>
          <a:noFill/>
        </p:spPr>
      </p:pic>
      <p:sp>
        <p:nvSpPr>
          <p:cNvPr id="23" name="Rectangle 210"/>
          <p:cNvSpPr txBox="1">
            <a:spLocks noChangeArrowheads="1"/>
          </p:cNvSpPr>
          <p:nvPr/>
        </p:nvSpPr>
        <p:spPr bwMode="auto">
          <a:xfrm>
            <a:off x="4588928" y="1261533"/>
            <a:ext cx="4004736" cy="4004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>
            <a:prstTxWarp prst="textNoShape">
              <a:avLst/>
            </a:prstTxWarp>
            <a:noAutofit/>
          </a:bodyPr>
          <a:lstStyle/>
          <a:p>
            <a:pPr>
              <a:lnSpc>
                <a:spcPct val="114000"/>
              </a:lnSpc>
            </a:pPr>
            <a:endParaRPr lang="en-US" sz="2200" dirty="0">
              <a:solidFill>
                <a:srgbClr val="08CFEE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66812" y="3697205"/>
            <a:ext cx="624927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Blackout poetry</a:t>
            </a:r>
            <a:endParaRPr lang="en-US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968140" y="3692433"/>
            <a:ext cx="3474719" cy="3575141"/>
            <a:chOff x="1968140" y="3692433"/>
            <a:chExt cx="3474719" cy="3575141"/>
          </a:xfrm>
        </p:grpSpPr>
        <p:sp>
          <p:nvSpPr>
            <p:cNvPr id="11" name="Arc 10"/>
            <p:cNvSpPr/>
            <p:nvPr/>
          </p:nvSpPr>
          <p:spPr>
            <a:xfrm rot="16200000">
              <a:off x="1917929" y="3742644"/>
              <a:ext cx="3575141" cy="3474719"/>
            </a:xfrm>
            <a:prstGeom prst="arc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2" name="Straight Connector 21"/>
            <p:cNvCxnSpPr/>
            <p:nvPr/>
          </p:nvCxnSpPr>
          <p:spPr>
            <a:xfrm rot="5400000" flipH="1" flipV="1">
              <a:off x="1260568" y="6150429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539641" y="3823062"/>
            <a:ext cx="2345867" cy="3309258"/>
            <a:chOff x="2539641" y="3823062"/>
            <a:chExt cx="2345867" cy="3309258"/>
          </a:xfrm>
        </p:grpSpPr>
        <p:sp>
          <p:nvSpPr>
            <p:cNvPr id="15" name="Arc 14"/>
            <p:cNvSpPr/>
            <p:nvPr/>
          </p:nvSpPr>
          <p:spPr>
            <a:xfrm rot="16200000">
              <a:off x="2059576" y="4306388"/>
              <a:ext cx="3309258" cy="2342606"/>
            </a:xfrm>
            <a:prstGeom prst="arc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 flipH="1" flipV="1">
              <a:off x="1832069" y="6150429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 rot="15413962">
            <a:off x="9893024" y="-151073"/>
            <a:ext cx="260394" cy="3602646"/>
          </a:xfrm>
          <a:prstGeom prst="rect">
            <a:avLst/>
          </a:prstGeom>
          <a:solidFill>
            <a:srgbClr val="CEB966"/>
          </a:solidFill>
          <a:ln w="25400" cap="flat" cmpd="sng" algn="ctr">
            <a:solidFill>
              <a:schemeClr val="bg1"/>
            </a:solidFill>
            <a:prstDash val="solid"/>
          </a:ln>
          <a:effectLst/>
          <a:scene3d>
            <a:camera prst="isometricOffAxis1Right">
              <a:rot lat="20536902" lon="9870202" rev="21406240"/>
            </a:camera>
            <a:lightRig rig="twoPt" dir="t"/>
          </a:scene3d>
          <a:sp3d extrusionH="603250" contourW="19050" prstMaterial="legacyWireframe">
            <a:bevelT prst="slope"/>
            <a:contourClr>
              <a:srgbClr val="B2B2B2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9" name="Oval 18"/>
          <p:cNvSpPr/>
          <p:nvPr/>
        </p:nvSpPr>
        <p:spPr>
          <a:xfrm rot="20957414">
            <a:off x="9048389" y="1274364"/>
            <a:ext cx="1879634" cy="31432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0000"/>
                  <a:alpha val="6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9048750" y="-301917"/>
            <a:ext cx="1752600" cy="17526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28" name="Group 27"/>
          <p:cNvGrpSpPr/>
          <p:nvPr/>
        </p:nvGrpSpPr>
        <p:grpSpPr>
          <a:xfrm rot="10800000">
            <a:off x="9055220" y="-318434"/>
            <a:ext cx="1725323" cy="1775499"/>
            <a:chOff x="438942" y="2517775"/>
            <a:chExt cx="1774033" cy="1825625"/>
          </a:xfrm>
        </p:grpSpPr>
        <p:sp>
          <p:nvSpPr>
            <p:cNvPr id="29" name="AutoShape 6"/>
            <p:cNvSpPr>
              <a:spLocks noChangeAspect="1" noChangeArrowheads="1" noTextEdit="1"/>
            </p:cNvSpPr>
            <p:nvPr/>
          </p:nvSpPr>
          <p:spPr bwMode="auto">
            <a:xfrm>
              <a:off x="457200" y="2517775"/>
              <a:ext cx="1755775" cy="182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8"/>
            <p:cNvSpPr>
              <a:spLocks noChangeArrowheads="1"/>
            </p:cNvSpPr>
            <p:nvPr/>
          </p:nvSpPr>
          <p:spPr bwMode="auto">
            <a:xfrm>
              <a:off x="438942" y="2517775"/>
              <a:ext cx="1755775" cy="1825625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 noEditPoints="1"/>
            </p:cNvSpPr>
            <p:nvPr/>
          </p:nvSpPr>
          <p:spPr bwMode="auto">
            <a:xfrm>
              <a:off x="1068388" y="3057525"/>
              <a:ext cx="660400" cy="750888"/>
            </a:xfrm>
            <a:custGeom>
              <a:avLst/>
              <a:gdLst/>
              <a:ahLst/>
              <a:cxnLst>
                <a:cxn ang="0">
                  <a:pos x="50" y="45"/>
                </a:cxn>
                <a:cxn ang="0">
                  <a:pos x="74" y="45"/>
                </a:cxn>
                <a:cxn ang="0">
                  <a:pos x="127" y="99"/>
                </a:cxn>
                <a:cxn ang="0">
                  <a:pos x="74" y="155"/>
                </a:cxn>
                <a:cxn ang="0">
                  <a:pos x="50" y="155"/>
                </a:cxn>
                <a:cxn ang="0">
                  <a:pos x="50" y="45"/>
                </a:cxn>
                <a:cxn ang="0">
                  <a:pos x="0" y="200"/>
                </a:cxn>
                <a:cxn ang="0">
                  <a:pos x="82" y="200"/>
                </a:cxn>
                <a:cxn ang="0">
                  <a:pos x="176" y="99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200"/>
                </a:cxn>
              </a:cxnLst>
              <a:rect l="0" t="0" r="r" b="b"/>
              <a:pathLst>
                <a:path w="176" h="200">
                  <a:moveTo>
                    <a:pt x="50" y="45"/>
                  </a:moveTo>
                  <a:cubicBezTo>
                    <a:pt x="74" y="45"/>
                    <a:pt x="74" y="45"/>
                    <a:pt x="74" y="45"/>
                  </a:cubicBezTo>
                  <a:cubicBezTo>
                    <a:pt x="108" y="45"/>
                    <a:pt x="127" y="63"/>
                    <a:pt x="127" y="99"/>
                  </a:cubicBezTo>
                  <a:cubicBezTo>
                    <a:pt x="127" y="139"/>
                    <a:pt x="111" y="154"/>
                    <a:pt x="74" y="155"/>
                  </a:cubicBezTo>
                  <a:cubicBezTo>
                    <a:pt x="50" y="155"/>
                    <a:pt x="50" y="155"/>
                    <a:pt x="50" y="155"/>
                  </a:cubicBezTo>
                  <a:lnTo>
                    <a:pt x="50" y="45"/>
                  </a:lnTo>
                  <a:close/>
                  <a:moveTo>
                    <a:pt x="0" y="200"/>
                  </a:moveTo>
                  <a:cubicBezTo>
                    <a:pt x="82" y="200"/>
                    <a:pt x="82" y="200"/>
                    <a:pt x="82" y="200"/>
                  </a:cubicBezTo>
                  <a:cubicBezTo>
                    <a:pt x="141" y="200"/>
                    <a:pt x="176" y="165"/>
                    <a:pt x="176" y="99"/>
                  </a:cubicBezTo>
                  <a:cubicBezTo>
                    <a:pt x="176" y="38"/>
                    <a:pt x="141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3854450" y="717550"/>
            <a:ext cx="5403850" cy="4854575"/>
            <a:chOff x="-2146300" y="717550"/>
            <a:chExt cx="5403850" cy="4854575"/>
          </a:xfrm>
        </p:grpSpPr>
        <p:sp>
          <p:nvSpPr>
            <p:cNvPr id="34" name="Rectangle 33"/>
            <p:cNvSpPr/>
            <p:nvPr/>
          </p:nvSpPr>
          <p:spPr>
            <a:xfrm>
              <a:off x="590550" y="3133725"/>
              <a:ext cx="2667000" cy="2438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-2146300" y="717550"/>
              <a:ext cx="4064000" cy="3689350"/>
            </a:xfrm>
            <a:custGeom>
              <a:avLst/>
              <a:gdLst/>
              <a:ahLst/>
              <a:cxnLst/>
              <a:rect l="l" t="t" r="r" b="b"/>
              <a:pathLst>
                <a:path w="4064000" h="3689350">
                  <a:moveTo>
                    <a:pt x="3597645" y="3147246"/>
                  </a:moveTo>
                  <a:cubicBezTo>
                    <a:pt x="3598115" y="3144400"/>
                    <a:pt x="3610826" y="3165139"/>
                    <a:pt x="3599123" y="3152006"/>
                  </a:cubicBezTo>
                  <a:close/>
                  <a:moveTo>
                    <a:pt x="1683822" y="1644655"/>
                  </a:moveTo>
                  <a:lnTo>
                    <a:pt x="1522672" y="1648461"/>
                  </a:lnTo>
                  <a:cubicBezTo>
                    <a:pt x="1502023" y="1649312"/>
                    <a:pt x="1498921" y="1654121"/>
                    <a:pt x="1479437" y="1656072"/>
                  </a:cubicBezTo>
                  <a:cubicBezTo>
                    <a:pt x="1443226" y="1659699"/>
                    <a:pt x="1354976" y="1664740"/>
                    <a:pt x="1314357" y="1671294"/>
                  </a:cubicBezTo>
                  <a:cubicBezTo>
                    <a:pt x="1255532" y="1680785"/>
                    <a:pt x="1329008" y="1669111"/>
                    <a:pt x="1263260" y="1678904"/>
                  </a:cubicBezTo>
                  <a:cubicBezTo>
                    <a:pt x="1255383" y="1680077"/>
                    <a:pt x="1247592" y="1681808"/>
                    <a:pt x="1239677" y="1682709"/>
                  </a:cubicBezTo>
                  <a:cubicBezTo>
                    <a:pt x="1225305" y="1684347"/>
                    <a:pt x="1210854" y="1685246"/>
                    <a:pt x="1196442" y="1686515"/>
                  </a:cubicBezTo>
                  <a:cubicBezTo>
                    <a:pt x="1189891" y="1687783"/>
                    <a:pt x="1183235" y="1688618"/>
                    <a:pt x="1176789" y="1690320"/>
                  </a:cubicBezTo>
                  <a:cubicBezTo>
                    <a:pt x="1168796" y="1692431"/>
                    <a:pt x="1153206" y="1697931"/>
                    <a:pt x="1153206" y="1697931"/>
                  </a:cubicBezTo>
                  <a:cubicBezTo>
                    <a:pt x="1140407" y="1706193"/>
                    <a:pt x="1141183" y="1702606"/>
                    <a:pt x="1138126" y="1715187"/>
                  </a:cubicBezTo>
                  <a:cubicBezTo>
                    <a:pt x="1137498" y="1715678"/>
                    <a:pt x="1137381" y="1716616"/>
                    <a:pt x="1137485" y="1716959"/>
                  </a:cubicBezTo>
                  <a:cubicBezTo>
                    <a:pt x="1137650" y="1716318"/>
                    <a:pt x="1137806" y="1715713"/>
                    <a:pt x="1138126" y="1715187"/>
                  </a:cubicBezTo>
                  <a:lnTo>
                    <a:pt x="1141415" y="1716959"/>
                  </a:lnTo>
                  <a:cubicBezTo>
                    <a:pt x="1145346" y="1723302"/>
                    <a:pt x="1154929" y="1742137"/>
                    <a:pt x="1161067" y="1755013"/>
                  </a:cubicBezTo>
                  <a:cubicBezTo>
                    <a:pt x="1166547" y="1766507"/>
                    <a:pt x="1162638" y="1767950"/>
                    <a:pt x="1172859" y="1777846"/>
                  </a:cubicBezTo>
                  <a:cubicBezTo>
                    <a:pt x="1176199" y="1781079"/>
                    <a:pt x="1180720" y="1782920"/>
                    <a:pt x="1184650" y="1785457"/>
                  </a:cubicBezTo>
                  <a:lnTo>
                    <a:pt x="1192880" y="1797706"/>
                  </a:lnTo>
                  <a:cubicBezTo>
                    <a:pt x="1195214" y="1801392"/>
                    <a:pt x="1184649" y="1785454"/>
                    <a:pt x="1204303" y="1804483"/>
                  </a:cubicBezTo>
                  <a:lnTo>
                    <a:pt x="1214007" y="1815306"/>
                  </a:lnTo>
                  <a:cubicBezTo>
                    <a:pt x="1215850" y="1819468"/>
                    <a:pt x="1200371" y="1808288"/>
                    <a:pt x="1223955" y="1823511"/>
                  </a:cubicBezTo>
                  <a:cubicBezTo>
                    <a:pt x="1226576" y="1827316"/>
                    <a:pt x="1228476" y="1831693"/>
                    <a:pt x="1231816" y="1834927"/>
                  </a:cubicBezTo>
                  <a:cubicBezTo>
                    <a:pt x="1235157" y="1838161"/>
                    <a:pt x="1240657" y="1838966"/>
                    <a:pt x="1243608" y="1842538"/>
                  </a:cubicBezTo>
                  <a:lnTo>
                    <a:pt x="1248879" y="1851532"/>
                  </a:lnTo>
                  <a:cubicBezTo>
                    <a:pt x="1249414" y="1856462"/>
                    <a:pt x="1240034" y="1851533"/>
                    <a:pt x="1259330" y="1857759"/>
                  </a:cubicBezTo>
                  <a:cubicBezTo>
                    <a:pt x="1260640" y="1861565"/>
                    <a:pt x="1260672" y="1866044"/>
                    <a:pt x="1263260" y="1869176"/>
                  </a:cubicBezTo>
                  <a:cubicBezTo>
                    <a:pt x="1266211" y="1872748"/>
                    <a:pt x="1271423" y="1873859"/>
                    <a:pt x="1275052" y="1876787"/>
                  </a:cubicBezTo>
                  <a:lnTo>
                    <a:pt x="1287387" y="1887404"/>
                  </a:lnTo>
                  <a:cubicBezTo>
                    <a:pt x="1291414" y="1891760"/>
                    <a:pt x="1276677" y="1881641"/>
                    <a:pt x="1298635" y="1895814"/>
                  </a:cubicBezTo>
                  <a:lnTo>
                    <a:pt x="1306393" y="1907219"/>
                  </a:lnTo>
                  <a:cubicBezTo>
                    <a:pt x="1308754" y="1910760"/>
                    <a:pt x="1299372" y="1896671"/>
                    <a:pt x="1318287" y="1918646"/>
                  </a:cubicBezTo>
                  <a:lnTo>
                    <a:pt x="1325227" y="1927685"/>
                  </a:lnTo>
                  <a:cubicBezTo>
                    <a:pt x="1327990" y="1932442"/>
                    <a:pt x="1321726" y="1927209"/>
                    <a:pt x="1337940" y="1937674"/>
                  </a:cubicBezTo>
                  <a:cubicBezTo>
                    <a:pt x="1356282" y="1964312"/>
                    <a:pt x="1345801" y="1955433"/>
                    <a:pt x="1365453" y="1968117"/>
                  </a:cubicBezTo>
                  <a:cubicBezTo>
                    <a:pt x="1368073" y="1971922"/>
                    <a:pt x="1369974" y="1976300"/>
                    <a:pt x="1373314" y="1979533"/>
                  </a:cubicBezTo>
                  <a:cubicBezTo>
                    <a:pt x="1376654" y="1982767"/>
                    <a:pt x="1382154" y="1983572"/>
                    <a:pt x="1385106" y="1987144"/>
                  </a:cubicBezTo>
                  <a:lnTo>
                    <a:pt x="1391963" y="1998128"/>
                  </a:lnTo>
                  <a:cubicBezTo>
                    <a:pt x="1391516" y="2002060"/>
                    <a:pt x="1375482" y="1989813"/>
                    <a:pt x="1400827" y="2006172"/>
                  </a:cubicBezTo>
                  <a:cubicBezTo>
                    <a:pt x="1402137" y="2009977"/>
                    <a:pt x="1402745" y="2014081"/>
                    <a:pt x="1404758" y="2017588"/>
                  </a:cubicBezTo>
                  <a:cubicBezTo>
                    <a:pt x="1409345" y="2025584"/>
                    <a:pt x="1415239" y="2032809"/>
                    <a:pt x="1420480" y="2040420"/>
                  </a:cubicBezTo>
                  <a:lnTo>
                    <a:pt x="1436201" y="2063253"/>
                  </a:lnTo>
                  <a:lnTo>
                    <a:pt x="1451923" y="2086085"/>
                  </a:lnTo>
                  <a:cubicBezTo>
                    <a:pt x="1455854" y="2089891"/>
                    <a:pt x="1460303" y="2093254"/>
                    <a:pt x="1463715" y="2097502"/>
                  </a:cubicBezTo>
                  <a:lnTo>
                    <a:pt x="1475221" y="2113154"/>
                  </a:lnTo>
                  <a:cubicBezTo>
                    <a:pt x="1481081" y="2122585"/>
                    <a:pt x="1474108" y="2116895"/>
                    <a:pt x="1491228" y="2127946"/>
                  </a:cubicBezTo>
                  <a:cubicBezTo>
                    <a:pt x="1496172" y="2142301"/>
                    <a:pt x="1497367" y="2149108"/>
                    <a:pt x="1510881" y="2162194"/>
                  </a:cubicBezTo>
                  <a:cubicBezTo>
                    <a:pt x="1514811" y="2166000"/>
                    <a:pt x="1519113" y="2169477"/>
                    <a:pt x="1522672" y="2173611"/>
                  </a:cubicBezTo>
                  <a:cubicBezTo>
                    <a:pt x="1525696" y="2177124"/>
                    <a:pt x="1528420" y="2180936"/>
                    <a:pt x="1530533" y="2185027"/>
                  </a:cubicBezTo>
                  <a:cubicBezTo>
                    <a:pt x="1536927" y="2197407"/>
                    <a:pt x="1531060" y="2196953"/>
                    <a:pt x="1542325" y="2207859"/>
                  </a:cubicBezTo>
                  <a:cubicBezTo>
                    <a:pt x="1545665" y="2211093"/>
                    <a:pt x="1550186" y="2212933"/>
                    <a:pt x="1554116" y="2215470"/>
                  </a:cubicBezTo>
                  <a:cubicBezTo>
                    <a:pt x="1561105" y="2225620"/>
                    <a:pt x="1563291" y="2230413"/>
                    <a:pt x="1573769" y="2238303"/>
                  </a:cubicBezTo>
                  <a:cubicBezTo>
                    <a:pt x="1581226" y="2243918"/>
                    <a:pt x="1597352" y="2253525"/>
                    <a:pt x="1597352" y="2253525"/>
                  </a:cubicBezTo>
                  <a:cubicBezTo>
                    <a:pt x="1599972" y="2257330"/>
                    <a:pt x="1601873" y="2261707"/>
                    <a:pt x="1605213" y="2264941"/>
                  </a:cubicBezTo>
                  <a:cubicBezTo>
                    <a:pt x="1608553" y="2268175"/>
                    <a:pt x="1613893" y="2269110"/>
                    <a:pt x="1617004" y="2272552"/>
                  </a:cubicBezTo>
                  <a:cubicBezTo>
                    <a:pt x="1623225" y="2279436"/>
                    <a:pt x="1627485" y="2287774"/>
                    <a:pt x="1632726" y="2295385"/>
                  </a:cubicBezTo>
                  <a:cubicBezTo>
                    <a:pt x="1635346" y="2299190"/>
                    <a:pt x="1636657" y="2304264"/>
                    <a:pt x="1640587" y="2306801"/>
                  </a:cubicBezTo>
                  <a:lnTo>
                    <a:pt x="1652379" y="2314411"/>
                  </a:lnTo>
                  <a:lnTo>
                    <a:pt x="1660137" y="2325817"/>
                  </a:lnTo>
                  <a:cubicBezTo>
                    <a:pt x="1662498" y="2329357"/>
                    <a:pt x="1653116" y="2315268"/>
                    <a:pt x="1672031" y="2337244"/>
                  </a:cubicBezTo>
                  <a:lnTo>
                    <a:pt x="1678971" y="2346282"/>
                  </a:lnTo>
                  <a:cubicBezTo>
                    <a:pt x="1681734" y="2351039"/>
                    <a:pt x="1675470" y="2345807"/>
                    <a:pt x="1691683" y="2356272"/>
                  </a:cubicBezTo>
                  <a:cubicBezTo>
                    <a:pt x="1694304" y="2360077"/>
                    <a:pt x="1696406" y="2364269"/>
                    <a:pt x="1699544" y="2367688"/>
                  </a:cubicBezTo>
                  <a:cubicBezTo>
                    <a:pt x="1706930" y="2375732"/>
                    <a:pt x="1716961" y="2381564"/>
                    <a:pt x="1723127" y="2390520"/>
                  </a:cubicBezTo>
                  <a:lnTo>
                    <a:pt x="1738849" y="2413353"/>
                  </a:lnTo>
                  <a:cubicBezTo>
                    <a:pt x="1741470" y="2417159"/>
                    <a:pt x="1742779" y="2422232"/>
                    <a:pt x="1746710" y="2424769"/>
                  </a:cubicBezTo>
                  <a:lnTo>
                    <a:pt x="1770293" y="2439991"/>
                  </a:lnTo>
                  <a:lnTo>
                    <a:pt x="1779352" y="2427051"/>
                  </a:lnTo>
                  <a:cubicBezTo>
                    <a:pt x="1782022" y="2423414"/>
                    <a:pt x="1769880" y="2440792"/>
                    <a:pt x="1782084" y="2417159"/>
                  </a:cubicBezTo>
                  <a:lnTo>
                    <a:pt x="1788967" y="2405176"/>
                  </a:lnTo>
                  <a:cubicBezTo>
                    <a:pt x="1792111" y="2401330"/>
                    <a:pt x="1786464" y="2415850"/>
                    <a:pt x="1793876" y="2394326"/>
                  </a:cubicBezTo>
                  <a:cubicBezTo>
                    <a:pt x="1792566" y="2375298"/>
                    <a:pt x="1792121" y="2356197"/>
                    <a:pt x="1789945" y="2337244"/>
                  </a:cubicBezTo>
                  <a:cubicBezTo>
                    <a:pt x="1789488" y="2333258"/>
                    <a:pt x="1787153" y="2329685"/>
                    <a:pt x="1786015" y="2325828"/>
                  </a:cubicBezTo>
                  <a:cubicBezTo>
                    <a:pt x="1784531" y="2320799"/>
                    <a:pt x="1783395" y="2315680"/>
                    <a:pt x="1782084" y="2310606"/>
                  </a:cubicBezTo>
                  <a:cubicBezTo>
                    <a:pt x="1783395" y="2297922"/>
                    <a:pt x="1784382" y="2285202"/>
                    <a:pt x="1786015" y="2272552"/>
                  </a:cubicBezTo>
                  <a:cubicBezTo>
                    <a:pt x="1787004" y="2264896"/>
                    <a:pt x="1789014" y="2257382"/>
                    <a:pt x="1789945" y="2249719"/>
                  </a:cubicBezTo>
                  <a:cubicBezTo>
                    <a:pt x="1791636" y="2235804"/>
                    <a:pt x="1792566" y="2221813"/>
                    <a:pt x="1793876" y="2207859"/>
                  </a:cubicBezTo>
                  <a:cubicBezTo>
                    <a:pt x="1792566" y="2187564"/>
                    <a:pt x="1791620" y="2167243"/>
                    <a:pt x="1789945" y="2146972"/>
                  </a:cubicBezTo>
                  <a:cubicBezTo>
                    <a:pt x="1788143" y="2125161"/>
                    <a:pt x="1785233" y="2107421"/>
                    <a:pt x="1782084" y="2086085"/>
                  </a:cubicBezTo>
                  <a:cubicBezTo>
                    <a:pt x="1780774" y="2067059"/>
                    <a:pt x="1778154" y="2048073"/>
                    <a:pt x="1778154" y="2029004"/>
                  </a:cubicBezTo>
                  <a:cubicBezTo>
                    <a:pt x="1778154" y="1962330"/>
                    <a:pt x="1787531" y="2030208"/>
                    <a:pt x="1778154" y="1975728"/>
                  </a:cubicBezTo>
                  <a:cubicBezTo>
                    <a:pt x="1782487" y="1862446"/>
                    <a:pt x="1784514" y="1901381"/>
                    <a:pt x="1778154" y="1812094"/>
                  </a:cubicBezTo>
                  <a:cubicBezTo>
                    <a:pt x="1777605" y="1804388"/>
                    <a:pt x="1773129" y="1742101"/>
                    <a:pt x="1770293" y="1728375"/>
                  </a:cubicBezTo>
                  <a:cubicBezTo>
                    <a:pt x="1768668" y="1720508"/>
                    <a:pt x="1765053" y="1713153"/>
                    <a:pt x="1762432" y="1705542"/>
                  </a:cubicBezTo>
                  <a:lnTo>
                    <a:pt x="1758501" y="1694126"/>
                  </a:lnTo>
                  <a:cubicBezTo>
                    <a:pt x="1755697" y="1685982"/>
                    <a:pt x="1753883" y="1677370"/>
                    <a:pt x="1746710" y="1671294"/>
                  </a:cubicBezTo>
                  <a:cubicBezTo>
                    <a:pt x="1739600" y="1665270"/>
                    <a:pt x="1732090" y="1658964"/>
                    <a:pt x="1723127" y="1656072"/>
                  </a:cubicBezTo>
                  <a:cubicBezTo>
                    <a:pt x="1694419" y="1646807"/>
                    <a:pt x="1707583" y="1650407"/>
                    <a:pt x="1683822" y="1644655"/>
                  </a:cubicBezTo>
                  <a:close/>
                  <a:moveTo>
                    <a:pt x="2800350" y="0"/>
                  </a:moveTo>
                  <a:lnTo>
                    <a:pt x="2819400" y="6350"/>
                  </a:lnTo>
                  <a:lnTo>
                    <a:pt x="2838450" y="12700"/>
                  </a:lnTo>
                  <a:cubicBezTo>
                    <a:pt x="2851150" y="16933"/>
                    <a:pt x="2863969" y="20825"/>
                    <a:pt x="2876550" y="25400"/>
                  </a:cubicBezTo>
                  <a:cubicBezTo>
                    <a:pt x="2887262" y="29295"/>
                    <a:pt x="2897486" y="34495"/>
                    <a:pt x="2908300" y="38100"/>
                  </a:cubicBezTo>
                  <a:cubicBezTo>
                    <a:pt x="2916579" y="40860"/>
                    <a:pt x="2925233" y="42333"/>
                    <a:pt x="2933700" y="44450"/>
                  </a:cubicBezTo>
                  <a:cubicBezTo>
                    <a:pt x="2952067" y="49042"/>
                    <a:pt x="2967265" y="62016"/>
                    <a:pt x="2984500" y="69850"/>
                  </a:cubicBezTo>
                  <a:cubicBezTo>
                    <a:pt x="2990594" y="72620"/>
                    <a:pt x="2997200" y="74083"/>
                    <a:pt x="3003550" y="76200"/>
                  </a:cubicBezTo>
                  <a:cubicBezTo>
                    <a:pt x="3035648" y="86899"/>
                    <a:pt x="3038784" y="102387"/>
                    <a:pt x="3060700" y="120650"/>
                  </a:cubicBezTo>
                  <a:cubicBezTo>
                    <a:pt x="3066563" y="125536"/>
                    <a:pt x="3073400" y="129117"/>
                    <a:pt x="3079750" y="133350"/>
                  </a:cubicBezTo>
                  <a:cubicBezTo>
                    <a:pt x="3086100" y="137583"/>
                    <a:pt x="3088217" y="146050"/>
                    <a:pt x="3092450" y="152400"/>
                  </a:cubicBezTo>
                  <a:lnTo>
                    <a:pt x="3105150" y="171450"/>
                  </a:lnTo>
                  <a:lnTo>
                    <a:pt x="3155950" y="247650"/>
                  </a:lnTo>
                  <a:cubicBezTo>
                    <a:pt x="3159663" y="253219"/>
                    <a:pt x="3160183" y="260350"/>
                    <a:pt x="3162300" y="266700"/>
                  </a:cubicBezTo>
                  <a:lnTo>
                    <a:pt x="3168650" y="285750"/>
                  </a:lnTo>
                  <a:lnTo>
                    <a:pt x="3187700" y="342900"/>
                  </a:lnTo>
                  <a:cubicBezTo>
                    <a:pt x="3191933" y="355600"/>
                    <a:pt x="3194963" y="368767"/>
                    <a:pt x="3200400" y="381000"/>
                  </a:cubicBezTo>
                  <a:cubicBezTo>
                    <a:pt x="3222257" y="430178"/>
                    <a:pt x="3207650" y="359501"/>
                    <a:pt x="3225800" y="438150"/>
                  </a:cubicBezTo>
                  <a:cubicBezTo>
                    <a:pt x="3229165" y="452734"/>
                    <a:pt x="3230172" y="467764"/>
                    <a:pt x="3232150" y="482600"/>
                  </a:cubicBezTo>
                  <a:cubicBezTo>
                    <a:pt x="3240505" y="545266"/>
                    <a:pt x="3237591" y="527940"/>
                    <a:pt x="3244850" y="596900"/>
                  </a:cubicBezTo>
                  <a:cubicBezTo>
                    <a:pt x="3246857" y="615962"/>
                    <a:pt x="3248667" y="635051"/>
                    <a:pt x="3251200" y="654050"/>
                  </a:cubicBezTo>
                  <a:cubicBezTo>
                    <a:pt x="3257402" y="700563"/>
                    <a:pt x="3259868" y="690534"/>
                    <a:pt x="3263900" y="742950"/>
                  </a:cubicBezTo>
                  <a:cubicBezTo>
                    <a:pt x="3266827" y="780996"/>
                    <a:pt x="3268133" y="819150"/>
                    <a:pt x="3270250" y="857250"/>
                  </a:cubicBezTo>
                  <a:lnTo>
                    <a:pt x="3276600" y="876300"/>
                  </a:lnTo>
                  <a:cubicBezTo>
                    <a:pt x="3280833" y="889000"/>
                    <a:pt x="3282205" y="903048"/>
                    <a:pt x="3289300" y="914400"/>
                  </a:cubicBezTo>
                  <a:cubicBezTo>
                    <a:pt x="3302359" y="935294"/>
                    <a:pt x="3355865" y="932379"/>
                    <a:pt x="3365500" y="933450"/>
                  </a:cubicBezTo>
                  <a:lnTo>
                    <a:pt x="3403600" y="927100"/>
                  </a:lnTo>
                  <a:cubicBezTo>
                    <a:pt x="3410202" y="926000"/>
                    <a:pt x="3416300" y="922867"/>
                    <a:pt x="3422650" y="920750"/>
                  </a:cubicBezTo>
                  <a:lnTo>
                    <a:pt x="3460750" y="908050"/>
                  </a:lnTo>
                  <a:cubicBezTo>
                    <a:pt x="3475230" y="903223"/>
                    <a:pt x="3485507" y="890063"/>
                    <a:pt x="3498850" y="882650"/>
                  </a:cubicBezTo>
                  <a:cubicBezTo>
                    <a:pt x="3504701" y="879399"/>
                    <a:pt x="3511464" y="878139"/>
                    <a:pt x="3517900" y="876300"/>
                  </a:cubicBezTo>
                  <a:cubicBezTo>
                    <a:pt x="3563085" y="863390"/>
                    <a:pt x="3565358" y="868374"/>
                    <a:pt x="3632200" y="863600"/>
                  </a:cubicBezTo>
                  <a:lnTo>
                    <a:pt x="3727450" y="869950"/>
                  </a:lnTo>
                  <a:cubicBezTo>
                    <a:pt x="3734129" y="870395"/>
                    <a:pt x="3740150" y="874183"/>
                    <a:pt x="3746500" y="876300"/>
                  </a:cubicBezTo>
                  <a:lnTo>
                    <a:pt x="3784600" y="889000"/>
                  </a:lnTo>
                  <a:cubicBezTo>
                    <a:pt x="3797300" y="893233"/>
                    <a:pt x="3810271" y="896728"/>
                    <a:pt x="3822700" y="901700"/>
                  </a:cubicBezTo>
                  <a:cubicBezTo>
                    <a:pt x="3831489" y="905216"/>
                    <a:pt x="3839399" y="910671"/>
                    <a:pt x="3848100" y="914400"/>
                  </a:cubicBezTo>
                  <a:cubicBezTo>
                    <a:pt x="3854252" y="917037"/>
                    <a:pt x="3861923" y="916569"/>
                    <a:pt x="3867150" y="920750"/>
                  </a:cubicBezTo>
                  <a:cubicBezTo>
                    <a:pt x="3873109" y="925518"/>
                    <a:pt x="3875617" y="933450"/>
                    <a:pt x="3879850" y="939800"/>
                  </a:cubicBezTo>
                  <a:lnTo>
                    <a:pt x="3898900" y="952500"/>
                  </a:lnTo>
                  <a:cubicBezTo>
                    <a:pt x="3917615" y="964977"/>
                    <a:pt x="3924033" y="989799"/>
                    <a:pt x="3930650" y="1009650"/>
                  </a:cubicBezTo>
                  <a:cubicBezTo>
                    <a:pt x="3935477" y="1024130"/>
                    <a:pt x="3948637" y="1034407"/>
                    <a:pt x="3956050" y="1047750"/>
                  </a:cubicBezTo>
                  <a:cubicBezTo>
                    <a:pt x="3959301" y="1053601"/>
                    <a:pt x="3960283" y="1060450"/>
                    <a:pt x="3962400" y="1066800"/>
                  </a:cubicBezTo>
                  <a:cubicBezTo>
                    <a:pt x="3967227" y="1081280"/>
                    <a:pt x="3979333" y="1092200"/>
                    <a:pt x="3987800" y="1104900"/>
                  </a:cubicBezTo>
                  <a:cubicBezTo>
                    <a:pt x="3991513" y="1110469"/>
                    <a:pt x="3992033" y="1117600"/>
                    <a:pt x="3994150" y="1123950"/>
                  </a:cubicBezTo>
                  <a:lnTo>
                    <a:pt x="4006850" y="1162050"/>
                  </a:lnTo>
                  <a:cubicBezTo>
                    <a:pt x="4022310" y="1208429"/>
                    <a:pt x="4016303" y="1187163"/>
                    <a:pt x="4025900" y="1225550"/>
                  </a:cubicBezTo>
                  <a:cubicBezTo>
                    <a:pt x="4027523" y="1232044"/>
                    <a:pt x="4030133" y="1238250"/>
                    <a:pt x="4032250" y="1244600"/>
                  </a:cubicBezTo>
                  <a:cubicBezTo>
                    <a:pt x="4040349" y="1268898"/>
                    <a:pt x="4046502" y="1284108"/>
                    <a:pt x="4051300" y="1308100"/>
                  </a:cubicBezTo>
                  <a:cubicBezTo>
                    <a:pt x="4055705" y="1330126"/>
                    <a:pt x="4060950" y="1369302"/>
                    <a:pt x="4064000" y="1390650"/>
                  </a:cubicBezTo>
                  <a:cubicBezTo>
                    <a:pt x="4055938" y="1430958"/>
                    <a:pt x="4060268" y="1411929"/>
                    <a:pt x="4051300" y="1447800"/>
                  </a:cubicBezTo>
                  <a:cubicBezTo>
                    <a:pt x="4048053" y="1460787"/>
                    <a:pt x="4044037" y="1473667"/>
                    <a:pt x="4038600" y="1485900"/>
                  </a:cubicBezTo>
                  <a:cubicBezTo>
                    <a:pt x="4035500" y="1492874"/>
                    <a:pt x="4030133" y="1498600"/>
                    <a:pt x="4025900" y="1504950"/>
                  </a:cubicBezTo>
                  <a:cubicBezTo>
                    <a:pt x="4018474" y="1516089"/>
                    <a:pt x="4017433" y="1530350"/>
                    <a:pt x="4013200" y="1543050"/>
                  </a:cubicBezTo>
                  <a:cubicBezTo>
                    <a:pt x="3999156" y="1557094"/>
                    <a:pt x="3990291" y="1563469"/>
                    <a:pt x="3981450" y="1581150"/>
                  </a:cubicBezTo>
                  <a:cubicBezTo>
                    <a:pt x="3978457" y="1587137"/>
                    <a:pt x="3977217" y="1593850"/>
                    <a:pt x="3975100" y="1600200"/>
                  </a:cubicBezTo>
                  <a:cubicBezTo>
                    <a:pt x="3970273" y="1614680"/>
                    <a:pt x="3957113" y="1624957"/>
                    <a:pt x="3949700" y="1638300"/>
                  </a:cubicBezTo>
                  <a:cubicBezTo>
                    <a:pt x="3946449" y="1644151"/>
                    <a:pt x="3946343" y="1651363"/>
                    <a:pt x="3943350" y="1657350"/>
                  </a:cubicBezTo>
                  <a:cubicBezTo>
                    <a:pt x="3939937" y="1664176"/>
                    <a:pt x="3934436" y="1669774"/>
                    <a:pt x="3930650" y="1676400"/>
                  </a:cubicBezTo>
                  <a:cubicBezTo>
                    <a:pt x="3884403" y="1757333"/>
                    <a:pt x="3931775" y="1676122"/>
                    <a:pt x="3920478" y="1702280"/>
                  </a:cubicBezTo>
                  <a:lnTo>
                    <a:pt x="3911600" y="1720850"/>
                  </a:lnTo>
                  <a:cubicBezTo>
                    <a:pt x="3886981" y="1770089"/>
                    <a:pt x="3908511" y="1711067"/>
                    <a:pt x="3892550" y="1758950"/>
                  </a:cubicBezTo>
                  <a:cubicBezTo>
                    <a:pt x="3890137" y="1766190"/>
                    <a:pt x="3884083" y="1771650"/>
                    <a:pt x="3879850" y="1778000"/>
                  </a:cubicBezTo>
                  <a:cubicBezTo>
                    <a:pt x="3871383" y="1790700"/>
                    <a:pt x="3861863" y="1802757"/>
                    <a:pt x="3854450" y="1816100"/>
                  </a:cubicBezTo>
                  <a:cubicBezTo>
                    <a:pt x="3851199" y="1821951"/>
                    <a:pt x="3851093" y="1829163"/>
                    <a:pt x="3848100" y="1835150"/>
                  </a:cubicBezTo>
                  <a:cubicBezTo>
                    <a:pt x="3844687" y="1841976"/>
                    <a:pt x="3839633" y="1847850"/>
                    <a:pt x="3835400" y="1854200"/>
                  </a:cubicBezTo>
                  <a:cubicBezTo>
                    <a:pt x="3827974" y="1865339"/>
                    <a:pt x="3828137" y="1880067"/>
                    <a:pt x="3822700" y="1892300"/>
                  </a:cubicBezTo>
                  <a:cubicBezTo>
                    <a:pt x="3819600" y="1899274"/>
                    <a:pt x="3814233" y="1905000"/>
                    <a:pt x="3810000" y="1911350"/>
                  </a:cubicBezTo>
                  <a:cubicBezTo>
                    <a:pt x="3802574" y="1922489"/>
                    <a:pt x="3802737" y="1937217"/>
                    <a:pt x="3797300" y="1949450"/>
                  </a:cubicBezTo>
                  <a:cubicBezTo>
                    <a:pt x="3794200" y="1956424"/>
                    <a:pt x="3788386" y="1961874"/>
                    <a:pt x="3784600" y="1968500"/>
                  </a:cubicBezTo>
                  <a:cubicBezTo>
                    <a:pt x="3767884" y="1997753"/>
                    <a:pt x="3775837" y="1990675"/>
                    <a:pt x="3767768" y="1998399"/>
                  </a:cubicBezTo>
                  <a:lnTo>
                    <a:pt x="3752850" y="2012950"/>
                  </a:lnTo>
                  <a:cubicBezTo>
                    <a:pt x="3742057" y="2023743"/>
                    <a:pt x="3736821" y="2039002"/>
                    <a:pt x="3727450" y="2051050"/>
                  </a:cubicBezTo>
                  <a:cubicBezTo>
                    <a:pt x="3692377" y="2096144"/>
                    <a:pt x="3705588" y="2074452"/>
                    <a:pt x="3710422" y="2066883"/>
                  </a:cubicBezTo>
                  <a:cubicBezTo>
                    <a:pt x="3712135" y="2064234"/>
                    <a:pt x="3711479" y="2065216"/>
                    <a:pt x="3710422" y="2066883"/>
                  </a:cubicBezTo>
                  <a:cubicBezTo>
                    <a:pt x="3708399" y="2070012"/>
                    <a:pt x="3703982" y="2076727"/>
                    <a:pt x="3695700" y="2089150"/>
                  </a:cubicBezTo>
                  <a:lnTo>
                    <a:pt x="3657600" y="2146300"/>
                  </a:lnTo>
                  <a:cubicBezTo>
                    <a:pt x="3654349" y="2152151"/>
                    <a:pt x="3653367" y="2159000"/>
                    <a:pt x="3651250" y="2165350"/>
                  </a:cubicBezTo>
                  <a:cubicBezTo>
                    <a:pt x="3646423" y="2179830"/>
                    <a:pt x="3633263" y="2190107"/>
                    <a:pt x="3625850" y="2203450"/>
                  </a:cubicBezTo>
                  <a:cubicBezTo>
                    <a:pt x="3622599" y="2209301"/>
                    <a:pt x="3622493" y="2216513"/>
                    <a:pt x="3619500" y="2222500"/>
                  </a:cubicBezTo>
                  <a:cubicBezTo>
                    <a:pt x="3616087" y="2229326"/>
                    <a:pt x="3610213" y="2234724"/>
                    <a:pt x="3606800" y="2241550"/>
                  </a:cubicBezTo>
                  <a:cubicBezTo>
                    <a:pt x="3580510" y="2294130"/>
                    <a:pt x="3624146" y="2225055"/>
                    <a:pt x="3587750" y="2279650"/>
                  </a:cubicBezTo>
                  <a:cubicBezTo>
                    <a:pt x="3580324" y="2290789"/>
                    <a:pt x="3578060" y="2304706"/>
                    <a:pt x="3575050" y="2317750"/>
                  </a:cubicBezTo>
                  <a:cubicBezTo>
                    <a:pt x="3563321" y="2368576"/>
                    <a:pt x="3563169" y="2496572"/>
                    <a:pt x="3562350" y="2514600"/>
                  </a:cubicBezTo>
                  <a:cubicBezTo>
                    <a:pt x="3560425" y="2556942"/>
                    <a:pt x="3558564" y="2599291"/>
                    <a:pt x="3556000" y="2641600"/>
                  </a:cubicBezTo>
                  <a:cubicBezTo>
                    <a:pt x="3554330" y="2669147"/>
                    <a:pt x="3549650" y="2696552"/>
                    <a:pt x="3549650" y="2724150"/>
                  </a:cubicBezTo>
                  <a:cubicBezTo>
                    <a:pt x="3549650" y="2779224"/>
                    <a:pt x="3553883" y="2834217"/>
                    <a:pt x="3556000" y="2889250"/>
                  </a:cubicBezTo>
                  <a:cubicBezTo>
                    <a:pt x="3550530" y="2916599"/>
                    <a:pt x="3547362" y="2930665"/>
                    <a:pt x="3543300" y="2959100"/>
                  </a:cubicBezTo>
                  <a:cubicBezTo>
                    <a:pt x="3540887" y="2975994"/>
                    <a:pt x="3539067" y="2992967"/>
                    <a:pt x="3536950" y="3009900"/>
                  </a:cubicBezTo>
                  <a:cubicBezTo>
                    <a:pt x="3546723" y="3058766"/>
                    <a:pt x="3540682" y="3031179"/>
                    <a:pt x="3556000" y="3092450"/>
                  </a:cubicBezTo>
                  <a:cubicBezTo>
                    <a:pt x="3556000" y="3092450"/>
                    <a:pt x="3572029" y="3118502"/>
                    <a:pt x="3581400" y="3130550"/>
                  </a:cubicBezTo>
                  <a:cubicBezTo>
                    <a:pt x="3589987" y="3141590"/>
                    <a:pt x="3595548" y="3148297"/>
                    <a:pt x="3599123" y="3152006"/>
                  </a:cubicBezTo>
                  <a:cubicBezTo>
                    <a:pt x="3600391" y="3155394"/>
                    <a:pt x="3602816" y="3160681"/>
                    <a:pt x="3606800" y="3168650"/>
                  </a:cubicBezTo>
                  <a:cubicBezTo>
                    <a:pt x="3615641" y="3186331"/>
                    <a:pt x="3624506" y="3192706"/>
                    <a:pt x="3638550" y="3206750"/>
                  </a:cubicBezTo>
                  <a:cubicBezTo>
                    <a:pt x="3649343" y="3217543"/>
                    <a:pt x="3655483" y="3232150"/>
                    <a:pt x="3663950" y="3244850"/>
                  </a:cubicBezTo>
                  <a:cubicBezTo>
                    <a:pt x="3667663" y="3250419"/>
                    <a:pt x="3668183" y="3257550"/>
                    <a:pt x="3670300" y="3263900"/>
                  </a:cubicBezTo>
                  <a:cubicBezTo>
                    <a:pt x="3687071" y="3314214"/>
                    <a:pt x="3680799" y="3288795"/>
                    <a:pt x="3689350" y="3340100"/>
                  </a:cubicBezTo>
                  <a:cubicBezTo>
                    <a:pt x="3678173" y="3373630"/>
                    <a:pt x="3686713" y="3353581"/>
                    <a:pt x="3657600" y="3397250"/>
                  </a:cubicBezTo>
                  <a:lnTo>
                    <a:pt x="3638550" y="3409950"/>
                  </a:lnTo>
                  <a:cubicBezTo>
                    <a:pt x="3592978" y="3440331"/>
                    <a:pt x="3611243" y="3424557"/>
                    <a:pt x="3581400" y="3454400"/>
                  </a:cubicBezTo>
                  <a:cubicBezTo>
                    <a:pt x="3570607" y="3465193"/>
                    <a:pt x="3556643" y="3472387"/>
                    <a:pt x="3543300" y="3479800"/>
                  </a:cubicBezTo>
                  <a:cubicBezTo>
                    <a:pt x="3537449" y="3483051"/>
                    <a:pt x="3529819" y="3482437"/>
                    <a:pt x="3524250" y="3486150"/>
                  </a:cubicBezTo>
                  <a:cubicBezTo>
                    <a:pt x="3516778" y="3491131"/>
                    <a:pt x="3511550" y="3498850"/>
                    <a:pt x="3505200" y="3505200"/>
                  </a:cubicBezTo>
                  <a:cubicBezTo>
                    <a:pt x="3499804" y="3510596"/>
                    <a:pt x="3492500" y="3513667"/>
                    <a:pt x="3486150" y="3517900"/>
                  </a:cubicBezTo>
                  <a:cubicBezTo>
                    <a:pt x="3473450" y="3526367"/>
                    <a:pt x="3459537" y="3533249"/>
                    <a:pt x="3448050" y="3543300"/>
                  </a:cubicBezTo>
                  <a:cubicBezTo>
                    <a:pt x="3442307" y="3548326"/>
                    <a:pt x="3439583" y="3556000"/>
                    <a:pt x="3435350" y="3562350"/>
                  </a:cubicBezTo>
                  <a:cubicBezTo>
                    <a:pt x="3380755" y="3598746"/>
                    <a:pt x="3449830" y="3555110"/>
                    <a:pt x="3397250" y="3581400"/>
                  </a:cubicBezTo>
                  <a:cubicBezTo>
                    <a:pt x="3390424" y="3584813"/>
                    <a:pt x="3384550" y="3589867"/>
                    <a:pt x="3378200" y="3594100"/>
                  </a:cubicBezTo>
                  <a:cubicBezTo>
                    <a:pt x="3372631" y="3597813"/>
                    <a:pt x="3365500" y="3598333"/>
                    <a:pt x="3359150" y="3600450"/>
                  </a:cubicBezTo>
                  <a:cubicBezTo>
                    <a:pt x="3312771" y="3615910"/>
                    <a:pt x="3334037" y="3609903"/>
                    <a:pt x="3295650" y="3619500"/>
                  </a:cubicBezTo>
                  <a:cubicBezTo>
                    <a:pt x="3263900" y="3621617"/>
                    <a:pt x="3232090" y="3622969"/>
                    <a:pt x="3200400" y="3625850"/>
                  </a:cubicBezTo>
                  <a:cubicBezTo>
                    <a:pt x="3185494" y="3627205"/>
                    <a:pt x="3170786" y="3630222"/>
                    <a:pt x="3155950" y="3632200"/>
                  </a:cubicBezTo>
                  <a:cubicBezTo>
                    <a:pt x="3101097" y="3639514"/>
                    <a:pt x="3112573" y="3636920"/>
                    <a:pt x="3060700" y="3644900"/>
                  </a:cubicBezTo>
                  <a:cubicBezTo>
                    <a:pt x="3047975" y="3646858"/>
                    <a:pt x="3035225" y="3648725"/>
                    <a:pt x="3022600" y="3651250"/>
                  </a:cubicBezTo>
                  <a:cubicBezTo>
                    <a:pt x="2965516" y="3662667"/>
                    <a:pt x="3031992" y="3652860"/>
                    <a:pt x="2965450" y="3663950"/>
                  </a:cubicBezTo>
                  <a:cubicBezTo>
                    <a:pt x="2950687" y="3666411"/>
                    <a:pt x="2935817" y="3668183"/>
                    <a:pt x="2921000" y="3670300"/>
                  </a:cubicBezTo>
                  <a:cubicBezTo>
                    <a:pt x="2863850" y="3672417"/>
                    <a:pt x="2806634" y="3673190"/>
                    <a:pt x="2749550" y="3676650"/>
                  </a:cubicBezTo>
                  <a:cubicBezTo>
                    <a:pt x="2736698" y="3677429"/>
                    <a:pt x="2724309" y="3682357"/>
                    <a:pt x="2711450" y="3683000"/>
                  </a:cubicBezTo>
                  <a:cubicBezTo>
                    <a:pt x="2639542" y="3686595"/>
                    <a:pt x="2567517" y="3687233"/>
                    <a:pt x="2495550" y="3689350"/>
                  </a:cubicBezTo>
                  <a:cubicBezTo>
                    <a:pt x="2495550" y="3689350"/>
                    <a:pt x="2444884" y="3679981"/>
                    <a:pt x="2419350" y="3676650"/>
                  </a:cubicBezTo>
                  <a:cubicBezTo>
                    <a:pt x="2396167" y="3673626"/>
                    <a:pt x="2372783" y="3672417"/>
                    <a:pt x="2349500" y="3670300"/>
                  </a:cubicBezTo>
                  <a:lnTo>
                    <a:pt x="2184400" y="3663950"/>
                  </a:lnTo>
                  <a:cubicBezTo>
                    <a:pt x="2162830" y="3663120"/>
                    <a:pt x="2142067" y="3655483"/>
                    <a:pt x="2120900" y="3651250"/>
                  </a:cubicBezTo>
                  <a:cubicBezTo>
                    <a:pt x="2065251" y="3640120"/>
                    <a:pt x="2080417" y="3640375"/>
                    <a:pt x="2032000" y="3625850"/>
                  </a:cubicBezTo>
                  <a:cubicBezTo>
                    <a:pt x="2023641" y="3623342"/>
                    <a:pt x="2015067" y="3621617"/>
                    <a:pt x="2006600" y="3619500"/>
                  </a:cubicBezTo>
                  <a:cubicBezTo>
                    <a:pt x="1993613" y="3616253"/>
                    <a:pt x="1981322" y="3610647"/>
                    <a:pt x="1968500" y="3606800"/>
                  </a:cubicBezTo>
                  <a:cubicBezTo>
                    <a:pt x="1960141" y="3604292"/>
                    <a:pt x="1951567" y="3602567"/>
                    <a:pt x="1943100" y="3600450"/>
                  </a:cubicBezTo>
                  <a:cubicBezTo>
                    <a:pt x="1936606" y="3598827"/>
                    <a:pt x="1930400" y="3596217"/>
                    <a:pt x="1924050" y="3594100"/>
                  </a:cubicBezTo>
                  <a:cubicBezTo>
                    <a:pt x="1911350" y="3589867"/>
                    <a:pt x="1898183" y="3586837"/>
                    <a:pt x="1885950" y="3581400"/>
                  </a:cubicBezTo>
                  <a:cubicBezTo>
                    <a:pt x="1870037" y="3574327"/>
                    <a:pt x="1859813" y="3561613"/>
                    <a:pt x="1847850" y="3549650"/>
                  </a:cubicBezTo>
                  <a:cubicBezTo>
                    <a:pt x="1773767" y="3475567"/>
                    <a:pt x="1833033" y="3559175"/>
                    <a:pt x="1797050" y="3505200"/>
                  </a:cubicBezTo>
                  <a:cubicBezTo>
                    <a:pt x="1790700" y="3500967"/>
                    <a:pt x="1783396" y="3497896"/>
                    <a:pt x="1778000" y="3492500"/>
                  </a:cubicBezTo>
                  <a:cubicBezTo>
                    <a:pt x="1772604" y="3487104"/>
                    <a:pt x="1770186" y="3479313"/>
                    <a:pt x="1765300" y="3473450"/>
                  </a:cubicBezTo>
                  <a:cubicBezTo>
                    <a:pt x="1759551" y="3466551"/>
                    <a:pt x="1751999" y="3461299"/>
                    <a:pt x="1746250" y="3454400"/>
                  </a:cubicBezTo>
                  <a:cubicBezTo>
                    <a:pt x="1741364" y="3448537"/>
                    <a:pt x="1738436" y="3441213"/>
                    <a:pt x="1733550" y="3435350"/>
                  </a:cubicBezTo>
                  <a:cubicBezTo>
                    <a:pt x="1727801" y="3428451"/>
                    <a:pt x="1719481" y="3423772"/>
                    <a:pt x="1714500" y="3416300"/>
                  </a:cubicBezTo>
                  <a:cubicBezTo>
                    <a:pt x="1710787" y="3410731"/>
                    <a:pt x="1711143" y="3403237"/>
                    <a:pt x="1708150" y="3397250"/>
                  </a:cubicBezTo>
                  <a:cubicBezTo>
                    <a:pt x="1699309" y="3379569"/>
                    <a:pt x="1690444" y="3373194"/>
                    <a:pt x="1676400" y="3359150"/>
                  </a:cubicBezTo>
                  <a:cubicBezTo>
                    <a:pt x="1671247" y="3353997"/>
                    <a:pt x="1660228" y="3307161"/>
                    <a:pt x="1657350" y="3295650"/>
                  </a:cubicBezTo>
                  <a:lnTo>
                    <a:pt x="1663700" y="3276600"/>
                  </a:lnTo>
                  <a:lnTo>
                    <a:pt x="1670050" y="3257550"/>
                  </a:lnTo>
                  <a:cubicBezTo>
                    <a:pt x="1674283" y="3244850"/>
                    <a:pt x="1677313" y="3231683"/>
                    <a:pt x="1682750" y="3219450"/>
                  </a:cubicBezTo>
                  <a:cubicBezTo>
                    <a:pt x="1685850" y="3212476"/>
                    <a:pt x="1692037" y="3207226"/>
                    <a:pt x="1695450" y="3200400"/>
                  </a:cubicBezTo>
                  <a:cubicBezTo>
                    <a:pt x="1698443" y="3194413"/>
                    <a:pt x="1699683" y="3187700"/>
                    <a:pt x="1701800" y="3181350"/>
                  </a:cubicBezTo>
                  <a:cubicBezTo>
                    <a:pt x="1706627" y="3166870"/>
                    <a:pt x="1719787" y="3156593"/>
                    <a:pt x="1727200" y="3143250"/>
                  </a:cubicBezTo>
                  <a:cubicBezTo>
                    <a:pt x="1730451" y="3137399"/>
                    <a:pt x="1731433" y="3130550"/>
                    <a:pt x="1733550" y="3124200"/>
                  </a:cubicBezTo>
                  <a:cubicBezTo>
                    <a:pt x="1733550" y="3124200"/>
                    <a:pt x="1726287" y="3098333"/>
                    <a:pt x="1720850" y="3086100"/>
                  </a:cubicBezTo>
                  <a:cubicBezTo>
                    <a:pt x="1717750" y="3079126"/>
                    <a:pt x="1711563" y="3073876"/>
                    <a:pt x="1708150" y="3067050"/>
                  </a:cubicBezTo>
                  <a:cubicBezTo>
                    <a:pt x="1705157" y="3061063"/>
                    <a:pt x="1703917" y="3054350"/>
                    <a:pt x="1701800" y="3048000"/>
                  </a:cubicBezTo>
                  <a:lnTo>
                    <a:pt x="1682750" y="3028950"/>
                  </a:lnTo>
                  <a:cubicBezTo>
                    <a:pt x="1677354" y="3023554"/>
                    <a:pt x="1674283" y="3016250"/>
                    <a:pt x="1670050" y="3009900"/>
                  </a:cubicBezTo>
                  <a:lnTo>
                    <a:pt x="1657350" y="2990850"/>
                  </a:lnTo>
                  <a:lnTo>
                    <a:pt x="1619250" y="2933700"/>
                  </a:lnTo>
                  <a:lnTo>
                    <a:pt x="1600200" y="2921000"/>
                  </a:lnTo>
                  <a:cubicBezTo>
                    <a:pt x="1593850" y="2916767"/>
                    <a:pt x="1591733" y="2908300"/>
                    <a:pt x="1587500" y="2901950"/>
                  </a:cubicBezTo>
                  <a:lnTo>
                    <a:pt x="1549400" y="2844800"/>
                  </a:lnTo>
                  <a:lnTo>
                    <a:pt x="1536700" y="2825750"/>
                  </a:lnTo>
                  <a:cubicBezTo>
                    <a:pt x="1528233" y="2813050"/>
                    <a:pt x="1518713" y="2800993"/>
                    <a:pt x="1511300" y="2787650"/>
                  </a:cubicBezTo>
                  <a:cubicBezTo>
                    <a:pt x="1508049" y="2781799"/>
                    <a:pt x="1507067" y="2774950"/>
                    <a:pt x="1504950" y="2768600"/>
                  </a:cubicBezTo>
                  <a:cubicBezTo>
                    <a:pt x="1502537" y="2761360"/>
                    <a:pt x="1496483" y="2755900"/>
                    <a:pt x="1492250" y="2749550"/>
                  </a:cubicBezTo>
                  <a:cubicBezTo>
                    <a:pt x="1483783" y="2736850"/>
                    <a:pt x="1476221" y="2723498"/>
                    <a:pt x="1466850" y="2711450"/>
                  </a:cubicBezTo>
                  <a:cubicBezTo>
                    <a:pt x="1446040" y="2684694"/>
                    <a:pt x="1448988" y="2697134"/>
                    <a:pt x="1446640" y="2689657"/>
                  </a:cubicBezTo>
                  <a:lnTo>
                    <a:pt x="1441450" y="2673350"/>
                  </a:lnTo>
                  <a:lnTo>
                    <a:pt x="1422400" y="2660650"/>
                  </a:lnTo>
                  <a:cubicBezTo>
                    <a:pt x="1403685" y="2648173"/>
                    <a:pt x="1397267" y="2623351"/>
                    <a:pt x="1390650" y="2603500"/>
                  </a:cubicBezTo>
                  <a:lnTo>
                    <a:pt x="1371600" y="2590800"/>
                  </a:lnTo>
                  <a:cubicBezTo>
                    <a:pt x="1365250" y="2586567"/>
                    <a:pt x="1363133" y="2578100"/>
                    <a:pt x="1358900" y="2571750"/>
                  </a:cubicBezTo>
                  <a:lnTo>
                    <a:pt x="1346200" y="2552700"/>
                  </a:lnTo>
                  <a:lnTo>
                    <a:pt x="1308100" y="2495550"/>
                  </a:lnTo>
                  <a:cubicBezTo>
                    <a:pt x="1304849" y="2489699"/>
                    <a:pt x="1306483" y="2481233"/>
                    <a:pt x="1301750" y="2476500"/>
                  </a:cubicBezTo>
                  <a:cubicBezTo>
                    <a:pt x="1297017" y="2471767"/>
                    <a:pt x="1287927" y="2474331"/>
                    <a:pt x="1282700" y="2470150"/>
                  </a:cubicBezTo>
                  <a:cubicBezTo>
                    <a:pt x="1276741" y="2465382"/>
                    <a:pt x="1274233" y="2457450"/>
                    <a:pt x="1270000" y="2451100"/>
                  </a:cubicBezTo>
                  <a:cubicBezTo>
                    <a:pt x="1238250" y="2429933"/>
                    <a:pt x="1255183" y="2444750"/>
                    <a:pt x="1225550" y="2400300"/>
                  </a:cubicBezTo>
                  <a:cubicBezTo>
                    <a:pt x="1219200" y="2396067"/>
                    <a:pt x="1211896" y="2392996"/>
                    <a:pt x="1206500" y="2387600"/>
                  </a:cubicBezTo>
                  <a:cubicBezTo>
                    <a:pt x="1194190" y="2375290"/>
                    <a:pt x="1192615" y="2364994"/>
                    <a:pt x="1187450" y="2349500"/>
                  </a:cubicBezTo>
                  <a:cubicBezTo>
                    <a:pt x="1136650" y="2315633"/>
                    <a:pt x="1198033" y="2360083"/>
                    <a:pt x="1155700" y="2317750"/>
                  </a:cubicBezTo>
                  <a:cubicBezTo>
                    <a:pt x="1134158" y="2296208"/>
                    <a:pt x="1137595" y="2309981"/>
                    <a:pt x="1135445" y="2302568"/>
                  </a:cubicBezTo>
                  <a:lnTo>
                    <a:pt x="1130300" y="2286000"/>
                  </a:lnTo>
                  <a:cubicBezTo>
                    <a:pt x="1123950" y="2281767"/>
                    <a:pt x="1116018" y="2279259"/>
                    <a:pt x="1111250" y="2273300"/>
                  </a:cubicBezTo>
                  <a:cubicBezTo>
                    <a:pt x="1107069" y="2268073"/>
                    <a:pt x="1107017" y="2260600"/>
                    <a:pt x="1104900" y="2254250"/>
                  </a:cubicBezTo>
                  <a:cubicBezTo>
                    <a:pt x="1102487" y="2247010"/>
                    <a:pt x="1096433" y="2241550"/>
                    <a:pt x="1092200" y="2235200"/>
                  </a:cubicBezTo>
                  <a:lnTo>
                    <a:pt x="1054100" y="2178050"/>
                  </a:lnTo>
                  <a:cubicBezTo>
                    <a:pt x="1048587" y="2170961"/>
                    <a:pt x="1040031" y="2166472"/>
                    <a:pt x="1035050" y="2159000"/>
                  </a:cubicBezTo>
                  <a:cubicBezTo>
                    <a:pt x="1031337" y="2153431"/>
                    <a:pt x="1032881" y="2145177"/>
                    <a:pt x="1028700" y="2139950"/>
                  </a:cubicBezTo>
                  <a:cubicBezTo>
                    <a:pt x="995874" y="2098918"/>
                    <a:pt x="1019261" y="2156083"/>
                    <a:pt x="1003300" y="2108200"/>
                  </a:cubicBezTo>
                  <a:lnTo>
                    <a:pt x="984250" y="2095500"/>
                  </a:lnTo>
                  <a:cubicBezTo>
                    <a:pt x="977900" y="2091267"/>
                    <a:pt x="975783" y="2082800"/>
                    <a:pt x="971550" y="2076450"/>
                  </a:cubicBezTo>
                  <a:lnTo>
                    <a:pt x="958850" y="2057400"/>
                  </a:lnTo>
                  <a:cubicBezTo>
                    <a:pt x="950383" y="2044700"/>
                    <a:pt x="940863" y="2032643"/>
                    <a:pt x="933450" y="2019300"/>
                  </a:cubicBezTo>
                  <a:cubicBezTo>
                    <a:pt x="930199" y="2013449"/>
                    <a:pt x="929217" y="2006600"/>
                    <a:pt x="927100" y="2000250"/>
                  </a:cubicBezTo>
                  <a:cubicBezTo>
                    <a:pt x="922273" y="1985770"/>
                    <a:pt x="911071" y="1974198"/>
                    <a:pt x="901700" y="1962150"/>
                  </a:cubicBezTo>
                  <a:cubicBezTo>
                    <a:pt x="896187" y="1955061"/>
                    <a:pt x="889000" y="1949450"/>
                    <a:pt x="882650" y="1943100"/>
                  </a:cubicBezTo>
                  <a:cubicBezTo>
                    <a:pt x="877254" y="1937704"/>
                    <a:pt x="874183" y="1930400"/>
                    <a:pt x="869950" y="1924050"/>
                  </a:cubicBezTo>
                  <a:lnTo>
                    <a:pt x="844550" y="1885950"/>
                  </a:lnTo>
                  <a:cubicBezTo>
                    <a:pt x="836083" y="1873250"/>
                    <a:pt x="828521" y="1859898"/>
                    <a:pt x="819150" y="1847850"/>
                  </a:cubicBezTo>
                  <a:cubicBezTo>
                    <a:pt x="813637" y="1840761"/>
                    <a:pt x="806450" y="1835150"/>
                    <a:pt x="800100" y="1828800"/>
                  </a:cubicBezTo>
                  <a:cubicBezTo>
                    <a:pt x="789307" y="1818007"/>
                    <a:pt x="784751" y="1802187"/>
                    <a:pt x="774700" y="1790700"/>
                  </a:cubicBezTo>
                  <a:cubicBezTo>
                    <a:pt x="769674" y="1784957"/>
                    <a:pt x="761046" y="1783396"/>
                    <a:pt x="755650" y="1778000"/>
                  </a:cubicBezTo>
                  <a:cubicBezTo>
                    <a:pt x="750254" y="1772604"/>
                    <a:pt x="747183" y="1765300"/>
                    <a:pt x="742950" y="1758950"/>
                  </a:cubicBezTo>
                  <a:cubicBezTo>
                    <a:pt x="742950" y="1758950"/>
                    <a:pt x="716337" y="1743601"/>
                    <a:pt x="704850" y="1733550"/>
                  </a:cubicBezTo>
                  <a:cubicBezTo>
                    <a:pt x="699107" y="1728524"/>
                    <a:pt x="696383" y="1720850"/>
                    <a:pt x="692150" y="1714500"/>
                  </a:cubicBezTo>
                  <a:lnTo>
                    <a:pt x="673100" y="1701800"/>
                  </a:lnTo>
                  <a:cubicBezTo>
                    <a:pt x="666750" y="1697567"/>
                    <a:pt x="664633" y="1689100"/>
                    <a:pt x="660400" y="1682750"/>
                  </a:cubicBezTo>
                  <a:lnTo>
                    <a:pt x="647700" y="1663700"/>
                  </a:lnTo>
                  <a:cubicBezTo>
                    <a:pt x="618587" y="1620031"/>
                    <a:pt x="627127" y="1640080"/>
                    <a:pt x="615950" y="1606550"/>
                  </a:cubicBezTo>
                  <a:cubicBezTo>
                    <a:pt x="609600" y="1602317"/>
                    <a:pt x="601668" y="1599809"/>
                    <a:pt x="596900" y="1593850"/>
                  </a:cubicBezTo>
                  <a:cubicBezTo>
                    <a:pt x="592719" y="1588623"/>
                    <a:pt x="592667" y="1581150"/>
                    <a:pt x="590550" y="1574800"/>
                  </a:cubicBezTo>
                  <a:cubicBezTo>
                    <a:pt x="588137" y="1567560"/>
                    <a:pt x="582083" y="1562100"/>
                    <a:pt x="577850" y="1555750"/>
                  </a:cubicBezTo>
                  <a:lnTo>
                    <a:pt x="539750" y="1498600"/>
                  </a:lnTo>
                  <a:cubicBezTo>
                    <a:pt x="536499" y="1492749"/>
                    <a:pt x="535517" y="1485900"/>
                    <a:pt x="533400" y="1479550"/>
                  </a:cubicBezTo>
                  <a:cubicBezTo>
                    <a:pt x="530987" y="1472310"/>
                    <a:pt x="524933" y="1466850"/>
                    <a:pt x="520700" y="1460500"/>
                  </a:cubicBezTo>
                  <a:cubicBezTo>
                    <a:pt x="512233" y="1447800"/>
                    <a:pt x="502713" y="1435743"/>
                    <a:pt x="495300" y="1422400"/>
                  </a:cubicBezTo>
                  <a:cubicBezTo>
                    <a:pt x="492049" y="1416549"/>
                    <a:pt x="491943" y="1409337"/>
                    <a:pt x="488950" y="1403350"/>
                  </a:cubicBezTo>
                  <a:cubicBezTo>
                    <a:pt x="485537" y="1396524"/>
                    <a:pt x="480483" y="1390650"/>
                    <a:pt x="476250" y="1384300"/>
                  </a:cubicBezTo>
                  <a:cubicBezTo>
                    <a:pt x="448436" y="1375029"/>
                    <a:pt x="460640" y="1381534"/>
                    <a:pt x="456363" y="1373248"/>
                  </a:cubicBezTo>
                  <a:lnTo>
                    <a:pt x="444500" y="1358900"/>
                  </a:lnTo>
                  <a:cubicBezTo>
                    <a:pt x="397242" y="1311642"/>
                    <a:pt x="436330" y="1365695"/>
                    <a:pt x="406400" y="1320800"/>
                  </a:cubicBezTo>
                  <a:lnTo>
                    <a:pt x="387350" y="1314450"/>
                  </a:lnTo>
                  <a:lnTo>
                    <a:pt x="349250" y="1301750"/>
                  </a:lnTo>
                  <a:cubicBezTo>
                    <a:pt x="332317" y="1303867"/>
                    <a:pt x="315283" y="1305295"/>
                    <a:pt x="298450" y="1308100"/>
                  </a:cubicBezTo>
                  <a:cubicBezTo>
                    <a:pt x="289842" y="1309535"/>
                    <a:pt x="281636" y="1312889"/>
                    <a:pt x="273050" y="1314450"/>
                  </a:cubicBezTo>
                  <a:cubicBezTo>
                    <a:pt x="189624" y="1329618"/>
                    <a:pt x="260809" y="1312748"/>
                    <a:pt x="203200" y="1327150"/>
                  </a:cubicBezTo>
                  <a:cubicBezTo>
                    <a:pt x="114169" y="1319731"/>
                    <a:pt x="152141" y="1324990"/>
                    <a:pt x="88900" y="1314450"/>
                  </a:cubicBezTo>
                  <a:cubicBezTo>
                    <a:pt x="67608" y="1310901"/>
                    <a:pt x="46031" y="1308098"/>
                    <a:pt x="25400" y="1301750"/>
                  </a:cubicBezTo>
                  <a:cubicBezTo>
                    <a:pt x="18106" y="1299506"/>
                    <a:pt x="8447" y="1296388"/>
                    <a:pt x="6350" y="1289050"/>
                  </a:cubicBezTo>
                  <a:cubicBezTo>
                    <a:pt x="-652" y="1264543"/>
                    <a:pt x="2117" y="1238250"/>
                    <a:pt x="0" y="1212850"/>
                  </a:cubicBezTo>
                  <a:cubicBezTo>
                    <a:pt x="8763" y="1186560"/>
                    <a:pt x="2637" y="1199369"/>
                    <a:pt x="19050" y="1174750"/>
                  </a:cubicBezTo>
                  <a:cubicBezTo>
                    <a:pt x="26476" y="1163611"/>
                    <a:pt x="26313" y="1148883"/>
                    <a:pt x="31750" y="1136650"/>
                  </a:cubicBezTo>
                  <a:cubicBezTo>
                    <a:pt x="34850" y="1129676"/>
                    <a:pt x="40217" y="1123950"/>
                    <a:pt x="44450" y="1117600"/>
                  </a:cubicBezTo>
                  <a:cubicBezTo>
                    <a:pt x="51876" y="1106461"/>
                    <a:pt x="51713" y="1091733"/>
                    <a:pt x="57150" y="1079500"/>
                  </a:cubicBezTo>
                  <a:cubicBezTo>
                    <a:pt x="60250" y="1072526"/>
                    <a:pt x="65617" y="1066800"/>
                    <a:pt x="69850" y="1060450"/>
                  </a:cubicBezTo>
                  <a:cubicBezTo>
                    <a:pt x="77276" y="1049311"/>
                    <a:pt x="78317" y="1035050"/>
                    <a:pt x="82550" y="1022350"/>
                  </a:cubicBezTo>
                  <a:cubicBezTo>
                    <a:pt x="133350" y="1005417"/>
                    <a:pt x="74083" y="1030817"/>
                    <a:pt x="107950" y="996950"/>
                  </a:cubicBezTo>
                  <a:cubicBezTo>
                    <a:pt x="112683" y="992217"/>
                    <a:pt x="121773" y="994781"/>
                    <a:pt x="127000" y="990600"/>
                  </a:cubicBezTo>
                  <a:cubicBezTo>
                    <a:pt x="132959" y="985832"/>
                    <a:pt x="121708" y="982133"/>
                    <a:pt x="139700" y="971550"/>
                  </a:cubicBezTo>
                  <a:lnTo>
                    <a:pt x="177800" y="933450"/>
                  </a:lnTo>
                  <a:cubicBezTo>
                    <a:pt x="177814" y="933424"/>
                    <a:pt x="185109" y="919791"/>
                    <a:pt x="190500" y="914400"/>
                  </a:cubicBezTo>
                  <a:cubicBezTo>
                    <a:pt x="197984" y="906916"/>
                    <a:pt x="206711" y="900601"/>
                    <a:pt x="215900" y="895350"/>
                  </a:cubicBezTo>
                  <a:cubicBezTo>
                    <a:pt x="221712" y="892029"/>
                    <a:pt x="229723" y="893181"/>
                    <a:pt x="234950" y="889000"/>
                  </a:cubicBezTo>
                  <a:cubicBezTo>
                    <a:pt x="240909" y="884232"/>
                    <a:pt x="243417" y="876300"/>
                    <a:pt x="247650" y="869950"/>
                  </a:cubicBezTo>
                  <a:cubicBezTo>
                    <a:pt x="247650" y="869950"/>
                    <a:pt x="274398" y="864345"/>
                    <a:pt x="285750" y="857250"/>
                  </a:cubicBezTo>
                  <a:cubicBezTo>
                    <a:pt x="292222" y="853205"/>
                    <a:pt x="294217" y="844550"/>
                    <a:pt x="298450" y="838200"/>
                  </a:cubicBezTo>
                  <a:cubicBezTo>
                    <a:pt x="343126" y="823308"/>
                    <a:pt x="287973" y="842690"/>
                    <a:pt x="342900" y="819150"/>
                  </a:cubicBezTo>
                  <a:cubicBezTo>
                    <a:pt x="349052" y="816513"/>
                    <a:pt x="355963" y="815793"/>
                    <a:pt x="361950" y="812800"/>
                  </a:cubicBezTo>
                  <a:cubicBezTo>
                    <a:pt x="368776" y="809387"/>
                    <a:pt x="374650" y="804333"/>
                    <a:pt x="381000" y="800100"/>
                  </a:cubicBezTo>
                  <a:cubicBezTo>
                    <a:pt x="396752" y="789598"/>
                    <a:pt x="414867" y="783167"/>
                    <a:pt x="431800" y="774700"/>
                  </a:cubicBezTo>
                  <a:cubicBezTo>
                    <a:pt x="439606" y="770797"/>
                    <a:pt x="448733" y="770467"/>
                    <a:pt x="457200" y="768350"/>
                  </a:cubicBezTo>
                  <a:lnTo>
                    <a:pt x="482600" y="762000"/>
                  </a:lnTo>
                  <a:lnTo>
                    <a:pt x="533400" y="749300"/>
                  </a:lnTo>
                  <a:cubicBezTo>
                    <a:pt x="565123" y="741369"/>
                    <a:pt x="672058" y="733512"/>
                    <a:pt x="711200" y="730250"/>
                  </a:cubicBezTo>
                  <a:cubicBezTo>
                    <a:pt x="711200" y="730250"/>
                    <a:pt x="738507" y="744857"/>
                    <a:pt x="749300" y="755650"/>
                  </a:cubicBezTo>
                  <a:cubicBezTo>
                    <a:pt x="754033" y="760383"/>
                    <a:pt x="754027" y="768206"/>
                    <a:pt x="755650" y="774700"/>
                  </a:cubicBezTo>
                  <a:cubicBezTo>
                    <a:pt x="769396" y="829685"/>
                    <a:pt x="765060" y="867650"/>
                    <a:pt x="768350" y="933450"/>
                  </a:cubicBezTo>
                  <a:cubicBezTo>
                    <a:pt x="760766" y="986540"/>
                    <a:pt x="765630" y="963380"/>
                    <a:pt x="755650" y="1003300"/>
                  </a:cubicBezTo>
                  <a:cubicBezTo>
                    <a:pt x="754027" y="1009794"/>
                    <a:pt x="751417" y="1016000"/>
                    <a:pt x="749300" y="1022350"/>
                  </a:cubicBezTo>
                  <a:cubicBezTo>
                    <a:pt x="742673" y="1042232"/>
                    <a:pt x="734089" y="1064737"/>
                    <a:pt x="730250" y="1085850"/>
                  </a:cubicBezTo>
                  <a:cubicBezTo>
                    <a:pt x="727573" y="1100576"/>
                    <a:pt x="723900" y="1115333"/>
                    <a:pt x="723900" y="1130300"/>
                  </a:cubicBezTo>
                  <a:cubicBezTo>
                    <a:pt x="723900" y="1143445"/>
                    <a:pt x="736529" y="1158768"/>
                    <a:pt x="742950" y="1168400"/>
                  </a:cubicBezTo>
                  <a:cubicBezTo>
                    <a:pt x="749300" y="1172633"/>
                    <a:pt x="756604" y="1175704"/>
                    <a:pt x="762000" y="1181100"/>
                  </a:cubicBezTo>
                  <a:cubicBezTo>
                    <a:pt x="767396" y="1186496"/>
                    <a:pt x="769814" y="1194287"/>
                    <a:pt x="774700" y="1200150"/>
                  </a:cubicBezTo>
                  <a:cubicBezTo>
                    <a:pt x="780449" y="1207049"/>
                    <a:pt x="788001" y="1212301"/>
                    <a:pt x="793750" y="1219200"/>
                  </a:cubicBezTo>
                  <a:cubicBezTo>
                    <a:pt x="798636" y="1225063"/>
                    <a:pt x="801564" y="1232387"/>
                    <a:pt x="806450" y="1238250"/>
                  </a:cubicBezTo>
                  <a:cubicBezTo>
                    <a:pt x="812199" y="1245149"/>
                    <a:pt x="821045" y="1249503"/>
                    <a:pt x="825500" y="1257300"/>
                  </a:cubicBezTo>
                  <a:cubicBezTo>
                    <a:pt x="829830" y="1264877"/>
                    <a:pt x="829452" y="1274309"/>
                    <a:pt x="831850" y="1282700"/>
                  </a:cubicBezTo>
                  <a:cubicBezTo>
                    <a:pt x="833689" y="1289136"/>
                    <a:pt x="835207" y="1295763"/>
                    <a:pt x="838200" y="1301750"/>
                  </a:cubicBezTo>
                  <a:cubicBezTo>
                    <a:pt x="841613" y="1308576"/>
                    <a:pt x="847487" y="1313974"/>
                    <a:pt x="850900" y="1320800"/>
                  </a:cubicBezTo>
                  <a:cubicBezTo>
                    <a:pt x="853893" y="1326787"/>
                    <a:pt x="855133" y="1333500"/>
                    <a:pt x="857250" y="1339850"/>
                  </a:cubicBezTo>
                  <a:cubicBezTo>
                    <a:pt x="862077" y="1354330"/>
                    <a:pt x="874183" y="1365250"/>
                    <a:pt x="882650" y="1377950"/>
                  </a:cubicBezTo>
                  <a:lnTo>
                    <a:pt x="920750" y="1403350"/>
                  </a:lnTo>
                  <a:cubicBezTo>
                    <a:pt x="935694" y="1413313"/>
                    <a:pt x="945426" y="1429518"/>
                    <a:pt x="958850" y="1441450"/>
                  </a:cubicBezTo>
                  <a:cubicBezTo>
                    <a:pt x="964554" y="1446520"/>
                    <a:pt x="972037" y="1449264"/>
                    <a:pt x="977900" y="1454150"/>
                  </a:cubicBezTo>
                  <a:cubicBezTo>
                    <a:pt x="984799" y="1459899"/>
                    <a:pt x="988273" y="1470886"/>
                    <a:pt x="996950" y="1473200"/>
                  </a:cubicBezTo>
                  <a:cubicBezTo>
                    <a:pt x="1021577" y="1479767"/>
                    <a:pt x="1047750" y="1477433"/>
                    <a:pt x="1073150" y="1479550"/>
                  </a:cubicBezTo>
                  <a:lnTo>
                    <a:pt x="1149350" y="1473200"/>
                  </a:lnTo>
                  <a:cubicBezTo>
                    <a:pt x="1175259" y="1471041"/>
                    <a:pt x="1187389" y="1460541"/>
                    <a:pt x="1206500" y="1447800"/>
                  </a:cubicBezTo>
                  <a:cubicBezTo>
                    <a:pt x="1212069" y="1444087"/>
                    <a:pt x="1219200" y="1443567"/>
                    <a:pt x="1225550" y="1441450"/>
                  </a:cubicBezTo>
                  <a:cubicBezTo>
                    <a:pt x="1238250" y="1437217"/>
                    <a:pt x="1250560" y="1431555"/>
                    <a:pt x="1263650" y="1428750"/>
                  </a:cubicBezTo>
                  <a:cubicBezTo>
                    <a:pt x="1315130" y="1417719"/>
                    <a:pt x="1322934" y="1423248"/>
                    <a:pt x="1377950" y="1428750"/>
                  </a:cubicBezTo>
                  <a:cubicBezTo>
                    <a:pt x="1439333" y="1430867"/>
                    <a:pt x="1500680" y="1435100"/>
                    <a:pt x="1562100" y="1435100"/>
                  </a:cubicBezTo>
                  <a:cubicBezTo>
                    <a:pt x="1568793" y="1435100"/>
                    <a:pt x="1575163" y="1431743"/>
                    <a:pt x="1581150" y="1428750"/>
                  </a:cubicBezTo>
                  <a:cubicBezTo>
                    <a:pt x="1587976" y="1425337"/>
                    <a:pt x="1593850" y="1420283"/>
                    <a:pt x="1600200" y="1416050"/>
                  </a:cubicBezTo>
                  <a:cubicBezTo>
                    <a:pt x="1645348" y="1404763"/>
                    <a:pt x="1609698" y="1416701"/>
                    <a:pt x="1663700" y="1384300"/>
                  </a:cubicBezTo>
                  <a:cubicBezTo>
                    <a:pt x="1715530" y="1353202"/>
                    <a:pt x="1662738" y="1397962"/>
                    <a:pt x="1727200" y="1333500"/>
                  </a:cubicBezTo>
                  <a:cubicBezTo>
                    <a:pt x="1736666" y="1324034"/>
                    <a:pt x="1736378" y="1308315"/>
                    <a:pt x="1739900" y="1295400"/>
                  </a:cubicBezTo>
                  <a:cubicBezTo>
                    <a:pt x="1749982" y="1258432"/>
                    <a:pt x="1749425" y="1215628"/>
                    <a:pt x="1752600" y="1181100"/>
                  </a:cubicBezTo>
                  <a:cubicBezTo>
                    <a:pt x="1755775" y="1146572"/>
                    <a:pt x="1751542" y="1113631"/>
                    <a:pt x="1758950" y="1088231"/>
                  </a:cubicBezTo>
                  <a:cubicBezTo>
                    <a:pt x="1766358" y="1062831"/>
                    <a:pt x="1786467" y="1040738"/>
                    <a:pt x="1797050" y="1028700"/>
                  </a:cubicBezTo>
                  <a:cubicBezTo>
                    <a:pt x="1807633" y="1016662"/>
                    <a:pt x="1813983" y="1020233"/>
                    <a:pt x="1822450" y="1016000"/>
                  </a:cubicBezTo>
                  <a:cubicBezTo>
                    <a:pt x="1828437" y="1013007"/>
                    <a:pt x="1835150" y="1011767"/>
                    <a:pt x="1841500" y="1009650"/>
                  </a:cubicBezTo>
                  <a:lnTo>
                    <a:pt x="1860550" y="1003300"/>
                  </a:lnTo>
                  <a:cubicBezTo>
                    <a:pt x="1873250" y="999067"/>
                    <a:pt x="1886417" y="996037"/>
                    <a:pt x="1898650" y="990600"/>
                  </a:cubicBezTo>
                  <a:cubicBezTo>
                    <a:pt x="1905624" y="987500"/>
                    <a:pt x="1910874" y="981313"/>
                    <a:pt x="1917700" y="977900"/>
                  </a:cubicBezTo>
                  <a:cubicBezTo>
                    <a:pt x="1923687" y="974907"/>
                    <a:pt x="1930763" y="974543"/>
                    <a:pt x="1936750" y="971550"/>
                  </a:cubicBezTo>
                  <a:cubicBezTo>
                    <a:pt x="1943576" y="968137"/>
                    <a:pt x="1948974" y="962263"/>
                    <a:pt x="1955800" y="958850"/>
                  </a:cubicBezTo>
                  <a:cubicBezTo>
                    <a:pt x="1961787" y="955857"/>
                    <a:pt x="1968863" y="955493"/>
                    <a:pt x="1974850" y="952500"/>
                  </a:cubicBezTo>
                  <a:cubicBezTo>
                    <a:pt x="1981676" y="949087"/>
                    <a:pt x="1987074" y="943213"/>
                    <a:pt x="1993900" y="939800"/>
                  </a:cubicBezTo>
                  <a:cubicBezTo>
                    <a:pt x="1999887" y="936807"/>
                    <a:pt x="2007381" y="937163"/>
                    <a:pt x="2012950" y="933450"/>
                  </a:cubicBezTo>
                  <a:cubicBezTo>
                    <a:pt x="2020422" y="928469"/>
                    <a:pt x="2025650" y="920750"/>
                    <a:pt x="2032000" y="914400"/>
                  </a:cubicBezTo>
                  <a:cubicBezTo>
                    <a:pt x="2057109" y="906031"/>
                    <a:pt x="2048148" y="910793"/>
                    <a:pt x="2055477" y="902548"/>
                  </a:cubicBezTo>
                  <a:lnTo>
                    <a:pt x="2070100" y="889000"/>
                  </a:lnTo>
                  <a:cubicBezTo>
                    <a:pt x="2083468" y="877860"/>
                    <a:pt x="2096948" y="876857"/>
                    <a:pt x="2101850" y="857250"/>
                  </a:cubicBezTo>
                  <a:cubicBezTo>
                    <a:pt x="2106499" y="838655"/>
                    <a:pt x="2105667" y="819099"/>
                    <a:pt x="2108200" y="800100"/>
                  </a:cubicBezTo>
                  <a:cubicBezTo>
                    <a:pt x="2109902" y="787338"/>
                    <a:pt x="2112025" y="774625"/>
                    <a:pt x="2114550" y="762000"/>
                  </a:cubicBezTo>
                  <a:cubicBezTo>
                    <a:pt x="2116262" y="753442"/>
                    <a:pt x="2119188" y="745158"/>
                    <a:pt x="2120900" y="736600"/>
                  </a:cubicBezTo>
                  <a:cubicBezTo>
                    <a:pt x="2127600" y="703099"/>
                    <a:pt x="2131168" y="669045"/>
                    <a:pt x="2133600" y="635000"/>
                  </a:cubicBezTo>
                  <a:cubicBezTo>
                    <a:pt x="2136319" y="596938"/>
                    <a:pt x="2137833" y="558800"/>
                    <a:pt x="2139950" y="520700"/>
                  </a:cubicBezTo>
                  <a:lnTo>
                    <a:pt x="2146300" y="476250"/>
                  </a:lnTo>
                  <a:cubicBezTo>
                    <a:pt x="2149881" y="451184"/>
                    <a:pt x="2157600" y="429650"/>
                    <a:pt x="2165350" y="406400"/>
                  </a:cubicBezTo>
                  <a:lnTo>
                    <a:pt x="2190750" y="330200"/>
                  </a:lnTo>
                  <a:lnTo>
                    <a:pt x="2203450" y="292100"/>
                  </a:lnTo>
                  <a:cubicBezTo>
                    <a:pt x="2207683" y="279400"/>
                    <a:pt x="2211178" y="266429"/>
                    <a:pt x="2216150" y="254000"/>
                  </a:cubicBezTo>
                  <a:cubicBezTo>
                    <a:pt x="2219666" y="245211"/>
                    <a:pt x="2225121" y="237301"/>
                    <a:pt x="2228850" y="228600"/>
                  </a:cubicBezTo>
                  <a:cubicBezTo>
                    <a:pt x="2231487" y="222448"/>
                    <a:pt x="2232207" y="215537"/>
                    <a:pt x="2235200" y="209550"/>
                  </a:cubicBezTo>
                  <a:cubicBezTo>
                    <a:pt x="2247024" y="185901"/>
                    <a:pt x="2249395" y="192516"/>
                    <a:pt x="2266950" y="171450"/>
                  </a:cubicBezTo>
                  <a:cubicBezTo>
                    <a:pt x="2316909" y="111499"/>
                    <a:pt x="2247815" y="190628"/>
                    <a:pt x="2286000" y="133350"/>
                  </a:cubicBezTo>
                  <a:cubicBezTo>
                    <a:pt x="2290981" y="125878"/>
                    <a:pt x="2299301" y="121199"/>
                    <a:pt x="2305050" y="114300"/>
                  </a:cubicBezTo>
                  <a:cubicBezTo>
                    <a:pt x="2309936" y="108437"/>
                    <a:pt x="2313517" y="101600"/>
                    <a:pt x="2317750" y="95250"/>
                  </a:cubicBezTo>
                  <a:lnTo>
                    <a:pt x="2336800" y="82550"/>
                  </a:lnTo>
                  <a:lnTo>
                    <a:pt x="2374900" y="57150"/>
                  </a:lnTo>
                  <a:cubicBezTo>
                    <a:pt x="2393086" y="45026"/>
                    <a:pt x="2430695" y="42181"/>
                    <a:pt x="2451100" y="38100"/>
                  </a:cubicBezTo>
                  <a:cubicBezTo>
                    <a:pt x="2459658" y="36388"/>
                    <a:pt x="2467942" y="33462"/>
                    <a:pt x="2476500" y="31750"/>
                  </a:cubicBezTo>
                  <a:cubicBezTo>
                    <a:pt x="2489125" y="29225"/>
                    <a:pt x="2501900" y="27517"/>
                    <a:pt x="2514600" y="25400"/>
                  </a:cubicBezTo>
                  <a:cubicBezTo>
                    <a:pt x="2535892" y="21851"/>
                    <a:pt x="2556575" y="14314"/>
                    <a:pt x="2578100" y="12700"/>
                  </a:cubicBezTo>
                  <a:cubicBezTo>
                    <a:pt x="2846483" y="-7429"/>
                    <a:pt x="2694901" y="21090"/>
                    <a:pt x="2800350" y="0"/>
                  </a:cubicBezTo>
                  <a:close/>
                </a:path>
              </a:pathLst>
            </a:custGeom>
            <a:solidFill>
              <a:sysClr val="window" lastClr="FFFFFF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139700" dist="88900" dir="5400000" algn="t" rotWithShape="0">
                <a:prstClr val="black">
                  <a:alpha val="40000"/>
                </a:prstClr>
              </a:outerShdw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txBody>
            <a:bodyPr rtlCol="0" anchor="ctr"/>
            <a:lstStyle/>
            <a:p>
              <a:pPr algn="ctr">
                <a:defRPr/>
              </a:pPr>
              <a:endParaRPr lang="en-US" kern="0">
                <a:solidFill>
                  <a:sysClr val="window" lastClr="FFFFFF"/>
                </a:solidFill>
                <a:latin typeface="Book Antiqua"/>
              </a:endParaRPr>
            </a:p>
          </p:txBody>
        </p:sp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143126" y="723900"/>
              <a:ext cx="4057651" cy="3667125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1463036" y="3535681"/>
            <a:ext cx="4275909" cy="3598544"/>
            <a:chOff x="1463036" y="3535681"/>
            <a:chExt cx="4275909" cy="3598544"/>
          </a:xfrm>
        </p:grpSpPr>
        <p:sp>
          <p:nvSpPr>
            <p:cNvPr id="13" name="Arc 12"/>
            <p:cNvSpPr/>
            <p:nvPr/>
          </p:nvSpPr>
          <p:spPr>
            <a:xfrm rot="16200000">
              <a:off x="1801719" y="3196998"/>
              <a:ext cx="3598544" cy="4275909"/>
            </a:xfrm>
            <a:prstGeom prst="arc">
              <a:avLst>
                <a:gd name="adj1" fmla="val 16200000"/>
                <a:gd name="adj2" fmla="val 375909"/>
              </a:avLst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1" name="Straight Connector 20"/>
            <p:cNvCxnSpPr/>
            <p:nvPr/>
          </p:nvCxnSpPr>
          <p:spPr>
            <a:xfrm rot="5400000" flipH="1" flipV="1">
              <a:off x="755470" y="6150429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7" name="12_And Propel Global Causes_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7086600"/>
            <a:ext cx="304800" cy="304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20436" y="436557"/>
            <a:ext cx="5624946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PH" sz="4000" dirty="0">
                <a:solidFill>
                  <a:srgbClr val="00B0F0"/>
                </a:solidFill>
                <a:latin typeface="Baskerville Old Face" pitchFamily="18" charset="0"/>
                <a:ea typeface="Calibri"/>
                <a:cs typeface="Aharoni" pitchFamily="2" charset="-79"/>
              </a:rPr>
              <a:t>Don’t feel like you have to read your source document in full — start at the end, jump around, read from right to left; however the muse moves you.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">
        <p:cut/>
      </p:transition>
    </mc:Choice>
    <mc:Fallback xmlns="">
      <p:transition advClick="0" advTm="800">
        <p:cut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4.81481E-6 L -0.25 0.05879 " pathEditMode="relative" rAng="0" ptsTypes="AA" p14:bounceEnd="40000">
                                          <p:cBhvr>
                                            <p:cTn id="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2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fill="hold" grpId="0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4.81481E-6 L -0.25 0.07847 " pathEditMode="relative" rAng="0" ptsTypes="AA" p14:bounceEnd="40000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3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35" presetClass="path" presetSubtype="0" fill="hold" nodeType="with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4.81481E-6 L -0.24861 0.05879 " pathEditMode="relative" rAng="0" ptsTypes="AA" p14:bounceEnd="40000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400" y="2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1100000">
                                          <p:cBhvr>
                                            <p:cTn id="1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8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7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accel="71667" decel="28333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19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18" presetClass="entr" presetSubtype="1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2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8" presetClass="entr" presetSubtype="1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5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8" presetClass="entr" presetSubtype="1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8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31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9" grpId="0" animBg="1" autoUpdateAnimBg="0"/>
          <p:bldP spid="19" grpId="1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5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33333E-6 4.81481E-6 L -0.25 0.05879 " pathEditMode="relative" rAng="0" ptsTypes="AA">
                                          <p:cBhvr>
                                            <p:cTn id="6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2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35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11111E-6 4.81481E-6 L -0.25 0.07847 " pathEditMode="relative" rAng="0" ptsTypes="AA">
                                          <p:cBhvr>
                                            <p:cTn id="8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500" y="3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10" presetClass="exit" presetSubtype="0" fill="hold" grpId="1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0" dur="1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99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2" presetID="35" presetClass="pat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4.81481E-6 L -0.24861 0.05879 " pathEditMode="relative" rAng="0" ptsTypes="AA">
                                          <p:cBhvr>
                                            <p:cTn id="13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2400" y="290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11100000">
                                          <p:cBhvr>
                                            <p:cTn id="15" dur="3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6" presetID="8" presetClass="emph" presetSubtype="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animRot by="300000">
                                          <p:cBhvr>
                                            <p:cTn id="17" dur="2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8" presetID="8" presetClass="emph" presetSubtype="0" accel="71667" decel="28333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Rot by="-2700000">
                                          <p:cBhvr>
                                            <p:cTn id="19" dur="4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20" presetID="18" presetClass="entr" presetSubtype="1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2" dur="3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18" presetClass="entr" presetSubtype="1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5" dur="3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8" presetClass="entr" presetSubtype="12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strips(downLeft)">
                                          <p:cBhvr>
                                            <p:cTn id="28" dur="3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9" presetID="1" presetClass="mediacall" presetSubtype="0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30" dur="1" fill="hold"/>
                                            <p:tgtEl>
                                              <p:spTgt spid="2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31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27"/>
                    </p:tgtEl>
                  </p:cMediaNode>
                </p:audio>
              </p:childTnLst>
            </p:cTn>
          </p:par>
        </p:tnLst>
        <p:bldLst>
          <p:bldP spid="19" grpId="0" animBg="1" autoUpdateAnimBg="0"/>
          <p:bldP spid="19" grpId="1" animBg="1"/>
          <p:bldP spid="20" grpId="0" animBg="1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55414">
            <a:off x="694473" y="2473366"/>
            <a:ext cx="781378" cy="74339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4825" y="1923520"/>
            <a:ext cx="1066800" cy="101494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43525" y="1804987"/>
            <a:ext cx="438150" cy="7905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00662" y="2081212"/>
            <a:ext cx="923925" cy="71437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22" name="Freeform 21"/>
          <p:cNvSpPr/>
          <p:nvPr/>
        </p:nvSpPr>
        <p:spPr bwMode="auto">
          <a:xfrm>
            <a:off x="1297577" y="4859382"/>
            <a:ext cx="635726" cy="322217"/>
          </a:xfrm>
          <a:custGeom>
            <a:avLst/>
            <a:gdLst>
              <a:gd name="connsiteX0" fmla="*/ 513806 w 513806"/>
              <a:gd name="connsiteY0" fmla="*/ 243840 h 243840"/>
              <a:gd name="connsiteX1" fmla="*/ 383177 w 513806"/>
              <a:gd name="connsiteY1" fmla="*/ 235131 h 243840"/>
              <a:gd name="connsiteX2" fmla="*/ 339634 w 513806"/>
              <a:gd name="connsiteY2" fmla="*/ 226423 h 243840"/>
              <a:gd name="connsiteX3" fmla="*/ 174172 w 513806"/>
              <a:gd name="connsiteY3" fmla="*/ 209006 h 243840"/>
              <a:gd name="connsiteX4" fmla="*/ 191589 w 513806"/>
              <a:gd name="connsiteY4" fmla="*/ 156754 h 243840"/>
              <a:gd name="connsiteX5" fmla="*/ 165463 w 513806"/>
              <a:gd name="connsiteY5" fmla="*/ 139337 h 243840"/>
              <a:gd name="connsiteX6" fmla="*/ 0 w 513806"/>
              <a:gd name="connsiteY6" fmla="*/ 121920 h 243840"/>
              <a:gd name="connsiteX7" fmla="*/ 26126 w 513806"/>
              <a:gd name="connsiteY7" fmla="*/ 43543 h 243840"/>
              <a:gd name="connsiteX8" fmla="*/ 78377 w 513806"/>
              <a:gd name="connsiteY8" fmla="*/ 26126 h 243840"/>
              <a:gd name="connsiteX9" fmla="*/ 130629 w 513806"/>
              <a:gd name="connsiteY9" fmla="*/ 8708 h 243840"/>
              <a:gd name="connsiteX10" fmla="*/ 156754 w 513806"/>
              <a:gd name="connsiteY10" fmla="*/ 0 h 243840"/>
              <a:gd name="connsiteX11" fmla="*/ 130629 w 513806"/>
              <a:gd name="connsiteY11" fmla="*/ 17417 h 243840"/>
              <a:gd name="connsiteX12" fmla="*/ 113212 w 513806"/>
              <a:gd name="connsiteY12" fmla="*/ 26126 h 24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3806" h="243840">
                <a:moveTo>
                  <a:pt x="513806" y="243840"/>
                </a:moveTo>
                <a:cubicBezTo>
                  <a:pt x="470263" y="240937"/>
                  <a:pt x="426600" y="239473"/>
                  <a:pt x="383177" y="235131"/>
                </a:cubicBezTo>
                <a:cubicBezTo>
                  <a:pt x="368449" y="233658"/>
                  <a:pt x="354264" y="228674"/>
                  <a:pt x="339634" y="226423"/>
                </a:cubicBezTo>
                <a:cubicBezTo>
                  <a:pt x="284647" y="217964"/>
                  <a:pt x="229572" y="214042"/>
                  <a:pt x="174172" y="209006"/>
                </a:cubicBezTo>
                <a:cubicBezTo>
                  <a:pt x="179978" y="191589"/>
                  <a:pt x="206865" y="166938"/>
                  <a:pt x="191589" y="156754"/>
                </a:cubicBezTo>
                <a:cubicBezTo>
                  <a:pt x="182880" y="150948"/>
                  <a:pt x="175083" y="143460"/>
                  <a:pt x="165463" y="139337"/>
                </a:cubicBezTo>
                <a:cubicBezTo>
                  <a:pt x="126367" y="122581"/>
                  <a:pt x="3746" y="122170"/>
                  <a:pt x="0" y="121920"/>
                </a:cubicBezTo>
                <a:cubicBezTo>
                  <a:pt x="2956" y="104185"/>
                  <a:pt x="3344" y="57782"/>
                  <a:pt x="26126" y="43543"/>
                </a:cubicBezTo>
                <a:cubicBezTo>
                  <a:pt x="41695" y="33813"/>
                  <a:pt x="60960" y="31932"/>
                  <a:pt x="78377" y="26126"/>
                </a:cubicBezTo>
                <a:lnTo>
                  <a:pt x="130629" y="8708"/>
                </a:lnTo>
                <a:lnTo>
                  <a:pt x="156754" y="0"/>
                </a:lnTo>
                <a:cubicBezTo>
                  <a:pt x="156754" y="0"/>
                  <a:pt x="139604" y="12032"/>
                  <a:pt x="130629" y="17417"/>
                </a:cubicBezTo>
                <a:cubicBezTo>
                  <a:pt x="125063" y="20757"/>
                  <a:pt x="119018" y="23223"/>
                  <a:pt x="113212" y="26126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 bwMode="auto">
          <a:xfrm rot="467444">
            <a:off x="5382808" y="4493623"/>
            <a:ext cx="199391" cy="200297"/>
          </a:xfrm>
          <a:custGeom>
            <a:avLst/>
            <a:gdLst>
              <a:gd name="connsiteX0" fmla="*/ 78487 w 261367"/>
              <a:gd name="connsiteY0" fmla="*/ 243888 h 243888"/>
              <a:gd name="connsiteX1" fmla="*/ 34944 w 261367"/>
              <a:gd name="connsiteY1" fmla="*/ 235180 h 243888"/>
              <a:gd name="connsiteX2" fmla="*/ 109 w 261367"/>
              <a:gd name="connsiteY2" fmla="*/ 226471 h 243888"/>
              <a:gd name="connsiteX3" fmla="*/ 69778 w 261367"/>
              <a:gd name="connsiteY3" fmla="*/ 174220 h 243888"/>
              <a:gd name="connsiteX4" fmla="*/ 174281 w 261367"/>
              <a:gd name="connsiteY4" fmla="*/ 156803 h 243888"/>
              <a:gd name="connsiteX5" fmla="*/ 191698 w 261367"/>
              <a:gd name="connsiteY5" fmla="*/ 139385 h 243888"/>
              <a:gd name="connsiteX6" fmla="*/ 217824 w 261367"/>
              <a:gd name="connsiteY6" fmla="*/ 121968 h 243888"/>
              <a:gd name="connsiteX7" fmla="*/ 182989 w 261367"/>
              <a:gd name="connsiteY7" fmla="*/ 104551 h 243888"/>
              <a:gd name="connsiteX8" fmla="*/ 148155 w 261367"/>
              <a:gd name="connsiteY8" fmla="*/ 95843 h 243888"/>
              <a:gd name="connsiteX9" fmla="*/ 122029 w 261367"/>
              <a:gd name="connsiteY9" fmla="*/ 87134 h 243888"/>
              <a:gd name="connsiteX10" fmla="*/ 130738 w 261367"/>
              <a:gd name="connsiteY10" fmla="*/ 43591 h 243888"/>
              <a:gd name="connsiteX11" fmla="*/ 174281 w 261367"/>
              <a:gd name="connsiteY11" fmla="*/ 8757 h 243888"/>
              <a:gd name="connsiteX12" fmla="*/ 261367 w 261367"/>
              <a:gd name="connsiteY12" fmla="*/ 48 h 2438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1367" h="243888">
                <a:moveTo>
                  <a:pt x="78487" y="243888"/>
                </a:moveTo>
                <a:cubicBezTo>
                  <a:pt x="63973" y="240985"/>
                  <a:pt x="49393" y="238391"/>
                  <a:pt x="34944" y="235180"/>
                </a:cubicBezTo>
                <a:cubicBezTo>
                  <a:pt x="23260" y="232584"/>
                  <a:pt x="-1859" y="238277"/>
                  <a:pt x="109" y="226471"/>
                </a:cubicBezTo>
                <a:cubicBezTo>
                  <a:pt x="4666" y="199125"/>
                  <a:pt x="44517" y="179272"/>
                  <a:pt x="69778" y="174220"/>
                </a:cubicBezTo>
                <a:cubicBezTo>
                  <a:pt x="104407" y="167294"/>
                  <a:pt x="174281" y="156803"/>
                  <a:pt x="174281" y="156803"/>
                </a:cubicBezTo>
                <a:cubicBezTo>
                  <a:pt x="180087" y="150997"/>
                  <a:pt x="185287" y="144514"/>
                  <a:pt x="191698" y="139385"/>
                </a:cubicBezTo>
                <a:cubicBezTo>
                  <a:pt x="199871" y="132847"/>
                  <a:pt x="220363" y="132122"/>
                  <a:pt x="217824" y="121968"/>
                </a:cubicBezTo>
                <a:cubicBezTo>
                  <a:pt x="214675" y="109373"/>
                  <a:pt x="195145" y="109109"/>
                  <a:pt x="182989" y="104551"/>
                </a:cubicBezTo>
                <a:cubicBezTo>
                  <a:pt x="171782" y="100349"/>
                  <a:pt x="159663" y="99131"/>
                  <a:pt x="148155" y="95843"/>
                </a:cubicBezTo>
                <a:cubicBezTo>
                  <a:pt x="139328" y="93321"/>
                  <a:pt x="130738" y="90037"/>
                  <a:pt x="122029" y="87134"/>
                </a:cubicBezTo>
                <a:cubicBezTo>
                  <a:pt x="124932" y="72620"/>
                  <a:pt x="125541" y="57450"/>
                  <a:pt x="130738" y="43591"/>
                </a:cubicBezTo>
                <a:cubicBezTo>
                  <a:pt x="140379" y="17881"/>
                  <a:pt x="149511" y="13711"/>
                  <a:pt x="174281" y="8757"/>
                </a:cubicBezTo>
                <a:cubicBezTo>
                  <a:pt x="223985" y="-1184"/>
                  <a:pt x="223148" y="48"/>
                  <a:pt x="261367" y="48"/>
                </a:cubicBezTo>
              </a:path>
            </a:pathLst>
          </a:custGeom>
          <a:noFill/>
          <a:ln w="1905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18"/>
          <p:cNvSpPr/>
          <p:nvPr/>
        </p:nvSpPr>
        <p:spPr bwMode="auto">
          <a:xfrm>
            <a:off x="858554" y="4598123"/>
            <a:ext cx="4950063" cy="853327"/>
          </a:xfrm>
          <a:custGeom>
            <a:avLst/>
            <a:gdLst>
              <a:gd name="connsiteX0" fmla="*/ 914400 w 5172891"/>
              <a:gd name="connsiteY0" fmla="*/ 844732 h 844732"/>
              <a:gd name="connsiteX1" fmla="*/ 853440 w 5172891"/>
              <a:gd name="connsiteY1" fmla="*/ 836023 h 844732"/>
              <a:gd name="connsiteX2" fmla="*/ 809897 w 5172891"/>
              <a:gd name="connsiteY2" fmla="*/ 827314 h 844732"/>
              <a:gd name="connsiteX3" fmla="*/ 383177 w 5172891"/>
              <a:gd name="connsiteY3" fmla="*/ 809897 h 844732"/>
              <a:gd name="connsiteX4" fmla="*/ 130628 w 5172891"/>
              <a:gd name="connsiteY4" fmla="*/ 801189 h 844732"/>
              <a:gd name="connsiteX5" fmla="*/ 69668 w 5172891"/>
              <a:gd name="connsiteY5" fmla="*/ 783772 h 844732"/>
              <a:gd name="connsiteX6" fmla="*/ 52251 w 5172891"/>
              <a:gd name="connsiteY6" fmla="*/ 766354 h 844732"/>
              <a:gd name="connsiteX7" fmla="*/ 0 w 5172891"/>
              <a:gd name="connsiteY7" fmla="*/ 740229 h 844732"/>
              <a:gd name="connsiteX8" fmla="*/ 26125 w 5172891"/>
              <a:gd name="connsiteY8" fmla="*/ 722812 h 844732"/>
              <a:gd name="connsiteX9" fmla="*/ 60960 w 5172891"/>
              <a:gd name="connsiteY9" fmla="*/ 714103 h 844732"/>
              <a:gd name="connsiteX10" fmla="*/ 209005 w 5172891"/>
              <a:gd name="connsiteY10" fmla="*/ 696686 h 844732"/>
              <a:gd name="connsiteX11" fmla="*/ 269965 w 5172891"/>
              <a:gd name="connsiteY11" fmla="*/ 670560 h 844732"/>
              <a:gd name="connsiteX12" fmla="*/ 330925 w 5172891"/>
              <a:gd name="connsiteY12" fmla="*/ 644434 h 844732"/>
              <a:gd name="connsiteX13" fmla="*/ 418011 w 5172891"/>
              <a:gd name="connsiteY13" fmla="*/ 635726 h 844732"/>
              <a:gd name="connsiteX14" fmla="*/ 705394 w 5172891"/>
              <a:gd name="connsiteY14" fmla="*/ 618309 h 844732"/>
              <a:gd name="connsiteX15" fmla="*/ 731520 w 5172891"/>
              <a:gd name="connsiteY15" fmla="*/ 600892 h 844732"/>
              <a:gd name="connsiteX16" fmla="*/ 783771 w 5172891"/>
              <a:gd name="connsiteY16" fmla="*/ 583474 h 844732"/>
              <a:gd name="connsiteX17" fmla="*/ 1088571 w 5172891"/>
              <a:gd name="connsiteY17" fmla="*/ 574766 h 844732"/>
              <a:gd name="connsiteX18" fmla="*/ 1114697 w 5172891"/>
              <a:gd name="connsiteY18" fmla="*/ 566057 h 844732"/>
              <a:gd name="connsiteX19" fmla="*/ 1158240 w 5172891"/>
              <a:gd name="connsiteY19" fmla="*/ 531223 h 844732"/>
              <a:gd name="connsiteX20" fmla="*/ 1175657 w 5172891"/>
              <a:gd name="connsiteY20" fmla="*/ 496389 h 844732"/>
              <a:gd name="connsiteX21" fmla="*/ 1201782 w 5172891"/>
              <a:gd name="connsiteY21" fmla="*/ 487680 h 844732"/>
              <a:gd name="connsiteX22" fmla="*/ 1254034 w 5172891"/>
              <a:gd name="connsiteY22" fmla="*/ 452846 h 844732"/>
              <a:gd name="connsiteX23" fmla="*/ 1280160 w 5172891"/>
              <a:gd name="connsiteY23" fmla="*/ 444137 h 844732"/>
              <a:gd name="connsiteX24" fmla="*/ 1314994 w 5172891"/>
              <a:gd name="connsiteY24" fmla="*/ 426720 h 844732"/>
              <a:gd name="connsiteX25" fmla="*/ 1358537 w 5172891"/>
              <a:gd name="connsiteY25" fmla="*/ 418012 h 844732"/>
              <a:gd name="connsiteX26" fmla="*/ 1410788 w 5172891"/>
              <a:gd name="connsiteY26" fmla="*/ 409303 h 844732"/>
              <a:gd name="connsiteX27" fmla="*/ 1436914 w 5172891"/>
              <a:gd name="connsiteY27" fmla="*/ 400594 h 844732"/>
              <a:gd name="connsiteX28" fmla="*/ 1985554 w 5172891"/>
              <a:gd name="connsiteY28" fmla="*/ 391886 h 844732"/>
              <a:gd name="connsiteX29" fmla="*/ 2429691 w 5172891"/>
              <a:gd name="connsiteY29" fmla="*/ 383177 h 844732"/>
              <a:gd name="connsiteX30" fmla="*/ 2481942 w 5172891"/>
              <a:gd name="connsiteY30" fmla="*/ 374469 h 844732"/>
              <a:gd name="connsiteX31" fmla="*/ 2508068 w 5172891"/>
              <a:gd name="connsiteY31" fmla="*/ 365760 h 844732"/>
              <a:gd name="connsiteX32" fmla="*/ 2542902 w 5172891"/>
              <a:gd name="connsiteY32" fmla="*/ 357052 h 844732"/>
              <a:gd name="connsiteX33" fmla="*/ 2595154 w 5172891"/>
              <a:gd name="connsiteY33" fmla="*/ 339634 h 844732"/>
              <a:gd name="connsiteX34" fmla="*/ 2769325 w 5172891"/>
              <a:gd name="connsiteY34" fmla="*/ 322217 h 844732"/>
              <a:gd name="connsiteX35" fmla="*/ 2865120 w 5172891"/>
              <a:gd name="connsiteY35" fmla="*/ 304800 h 844732"/>
              <a:gd name="connsiteX36" fmla="*/ 2899954 w 5172891"/>
              <a:gd name="connsiteY36" fmla="*/ 296092 h 844732"/>
              <a:gd name="connsiteX37" fmla="*/ 3143794 w 5172891"/>
              <a:gd name="connsiteY37" fmla="*/ 287383 h 844732"/>
              <a:gd name="connsiteX38" fmla="*/ 3300548 w 5172891"/>
              <a:gd name="connsiteY38" fmla="*/ 252549 h 844732"/>
              <a:gd name="connsiteX39" fmla="*/ 3413760 w 5172891"/>
              <a:gd name="connsiteY39" fmla="*/ 235132 h 844732"/>
              <a:gd name="connsiteX40" fmla="*/ 3500845 w 5172891"/>
              <a:gd name="connsiteY40" fmla="*/ 209006 h 844732"/>
              <a:gd name="connsiteX41" fmla="*/ 3596640 w 5172891"/>
              <a:gd name="connsiteY41" fmla="*/ 174172 h 844732"/>
              <a:gd name="connsiteX42" fmla="*/ 3631474 w 5172891"/>
              <a:gd name="connsiteY42" fmla="*/ 165463 h 844732"/>
              <a:gd name="connsiteX43" fmla="*/ 3779520 w 5172891"/>
              <a:gd name="connsiteY43" fmla="*/ 148046 h 844732"/>
              <a:gd name="connsiteX44" fmla="*/ 4032068 w 5172891"/>
              <a:gd name="connsiteY44" fmla="*/ 139337 h 844732"/>
              <a:gd name="connsiteX45" fmla="*/ 4084320 w 5172891"/>
              <a:gd name="connsiteY45" fmla="*/ 113212 h 844732"/>
              <a:gd name="connsiteX46" fmla="*/ 4093028 w 5172891"/>
              <a:gd name="connsiteY46" fmla="*/ 87086 h 844732"/>
              <a:gd name="connsiteX47" fmla="*/ 4119154 w 5172891"/>
              <a:gd name="connsiteY47" fmla="*/ 69669 h 844732"/>
              <a:gd name="connsiteX48" fmla="*/ 4145280 w 5172891"/>
              <a:gd name="connsiteY48" fmla="*/ 43543 h 844732"/>
              <a:gd name="connsiteX49" fmla="*/ 4188822 w 5172891"/>
              <a:gd name="connsiteY49" fmla="*/ 34834 h 844732"/>
              <a:gd name="connsiteX50" fmla="*/ 4249782 w 5172891"/>
              <a:gd name="connsiteY50" fmla="*/ 8709 h 844732"/>
              <a:gd name="connsiteX51" fmla="*/ 4275908 w 5172891"/>
              <a:gd name="connsiteY51" fmla="*/ 0 h 844732"/>
              <a:gd name="connsiteX52" fmla="*/ 4537165 w 5172891"/>
              <a:gd name="connsiteY52" fmla="*/ 8709 h 844732"/>
              <a:gd name="connsiteX53" fmla="*/ 4720045 w 5172891"/>
              <a:gd name="connsiteY53" fmla="*/ 26126 h 844732"/>
              <a:gd name="connsiteX54" fmla="*/ 5111931 w 5172891"/>
              <a:gd name="connsiteY54" fmla="*/ 34834 h 844732"/>
              <a:gd name="connsiteX55" fmla="*/ 5129348 w 5172891"/>
              <a:gd name="connsiteY55" fmla="*/ 52252 h 844732"/>
              <a:gd name="connsiteX56" fmla="*/ 5146765 w 5172891"/>
              <a:gd name="connsiteY56" fmla="*/ 87086 h 844732"/>
              <a:gd name="connsiteX57" fmla="*/ 5172891 w 5172891"/>
              <a:gd name="connsiteY57" fmla="*/ 104503 h 844732"/>
              <a:gd name="connsiteX58" fmla="*/ 5111931 w 5172891"/>
              <a:gd name="connsiteY58" fmla="*/ 139337 h 844732"/>
              <a:gd name="connsiteX59" fmla="*/ 5059680 w 5172891"/>
              <a:gd name="connsiteY59" fmla="*/ 156754 h 844732"/>
              <a:gd name="connsiteX60" fmla="*/ 4894217 w 5172891"/>
              <a:gd name="connsiteY60" fmla="*/ 174172 h 844732"/>
              <a:gd name="connsiteX61" fmla="*/ 4728754 w 5172891"/>
              <a:gd name="connsiteY61" fmla="*/ 191589 h 844732"/>
              <a:gd name="connsiteX62" fmla="*/ 4319451 w 5172891"/>
              <a:gd name="connsiteY62" fmla="*/ 200297 h 844732"/>
              <a:gd name="connsiteX63" fmla="*/ 4136571 w 5172891"/>
              <a:gd name="connsiteY63" fmla="*/ 209006 h 844732"/>
              <a:gd name="connsiteX64" fmla="*/ 4075611 w 5172891"/>
              <a:gd name="connsiteY64" fmla="*/ 226423 h 844732"/>
              <a:gd name="connsiteX65" fmla="*/ 3988525 w 5172891"/>
              <a:gd name="connsiteY65" fmla="*/ 269966 h 844732"/>
              <a:gd name="connsiteX66" fmla="*/ 3918857 w 5172891"/>
              <a:gd name="connsiteY66" fmla="*/ 287383 h 844732"/>
              <a:gd name="connsiteX67" fmla="*/ 3831771 w 5172891"/>
              <a:gd name="connsiteY67" fmla="*/ 304800 h 844732"/>
              <a:gd name="connsiteX68" fmla="*/ 3744685 w 5172891"/>
              <a:gd name="connsiteY68" fmla="*/ 348343 h 844732"/>
              <a:gd name="connsiteX69" fmla="*/ 3709851 w 5172891"/>
              <a:gd name="connsiteY69" fmla="*/ 365760 h 844732"/>
              <a:gd name="connsiteX70" fmla="*/ 3657600 w 5172891"/>
              <a:gd name="connsiteY70" fmla="*/ 383177 h 844732"/>
              <a:gd name="connsiteX71" fmla="*/ 3553097 w 5172891"/>
              <a:gd name="connsiteY71" fmla="*/ 418012 h 844732"/>
              <a:gd name="connsiteX72" fmla="*/ 3474720 w 5172891"/>
              <a:gd name="connsiteY72" fmla="*/ 426720 h 844732"/>
              <a:gd name="connsiteX73" fmla="*/ 3108960 w 5172891"/>
              <a:gd name="connsiteY73" fmla="*/ 452846 h 844732"/>
              <a:gd name="connsiteX74" fmla="*/ 2978331 w 5172891"/>
              <a:gd name="connsiteY74" fmla="*/ 461554 h 844732"/>
              <a:gd name="connsiteX75" fmla="*/ 2847702 w 5172891"/>
              <a:gd name="connsiteY75" fmla="*/ 487680 h 844732"/>
              <a:gd name="connsiteX76" fmla="*/ 2804160 w 5172891"/>
              <a:gd name="connsiteY76" fmla="*/ 505097 h 844732"/>
              <a:gd name="connsiteX77" fmla="*/ 2673531 w 5172891"/>
              <a:gd name="connsiteY77" fmla="*/ 513806 h 844732"/>
              <a:gd name="connsiteX78" fmla="*/ 2621280 w 5172891"/>
              <a:gd name="connsiteY78" fmla="*/ 522514 h 844732"/>
              <a:gd name="connsiteX79" fmla="*/ 2473234 w 5172891"/>
              <a:gd name="connsiteY79" fmla="*/ 539932 h 844732"/>
              <a:gd name="connsiteX80" fmla="*/ 2386148 w 5172891"/>
              <a:gd name="connsiteY80" fmla="*/ 557349 h 844732"/>
              <a:gd name="connsiteX81" fmla="*/ 2333897 w 5172891"/>
              <a:gd name="connsiteY81" fmla="*/ 574766 h 844732"/>
              <a:gd name="connsiteX82" fmla="*/ 2264228 w 5172891"/>
              <a:gd name="connsiteY82" fmla="*/ 592183 h 844732"/>
              <a:gd name="connsiteX83" fmla="*/ 2211977 w 5172891"/>
              <a:gd name="connsiteY83" fmla="*/ 618309 h 844732"/>
              <a:gd name="connsiteX84" fmla="*/ 2177142 w 5172891"/>
              <a:gd name="connsiteY84" fmla="*/ 635726 h 844732"/>
              <a:gd name="connsiteX85" fmla="*/ 2116182 w 5172891"/>
              <a:gd name="connsiteY85" fmla="*/ 653143 h 844732"/>
              <a:gd name="connsiteX86" fmla="*/ 2081348 w 5172891"/>
              <a:gd name="connsiteY86" fmla="*/ 670560 h 844732"/>
              <a:gd name="connsiteX87" fmla="*/ 1933302 w 5172891"/>
              <a:gd name="connsiteY87" fmla="*/ 679269 h 844732"/>
              <a:gd name="connsiteX88" fmla="*/ 1863634 w 5172891"/>
              <a:gd name="connsiteY88" fmla="*/ 696686 h 844732"/>
              <a:gd name="connsiteX89" fmla="*/ 1828800 w 5172891"/>
              <a:gd name="connsiteY89" fmla="*/ 705394 h 844732"/>
              <a:gd name="connsiteX90" fmla="*/ 1750422 w 5172891"/>
              <a:gd name="connsiteY90" fmla="*/ 714103 h 844732"/>
              <a:gd name="connsiteX91" fmla="*/ 1689462 w 5172891"/>
              <a:gd name="connsiteY91" fmla="*/ 722812 h 844732"/>
              <a:gd name="connsiteX92" fmla="*/ 1271451 w 5172891"/>
              <a:gd name="connsiteY92" fmla="*/ 731520 h 844732"/>
              <a:gd name="connsiteX93" fmla="*/ 1166948 w 5172891"/>
              <a:gd name="connsiteY93" fmla="*/ 757646 h 844732"/>
              <a:gd name="connsiteX94" fmla="*/ 1097280 w 5172891"/>
              <a:gd name="connsiteY94" fmla="*/ 783772 h 844732"/>
              <a:gd name="connsiteX95" fmla="*/ 1071154 w 5172891"/>
              <a:gd name="connsiteY95" fmla="*/ 792480 h 844732"/>
              <a:gd name="connsiteX96" fmla="*/ 635725 w 5172891"/>
              <a:gd name="connsiteY96" fmla="*/ 801189 h 844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172891" h="844732">
                <a:moveTo>
                  <a:pt x="914400" y="844732"/>
                </a:moveTo>
                <a:cubicBezTo>
                  <a:pt x="894080" y="841829"/>
                  <a:pt x="873687" y="839398"/>
                  <a:pt x="853440" y="836023"/>
                </a:cubicBezTo>
                <a:cubicBezTo>
                  <a:pt x="838840" y="833589"/>
                  <a:pt x="824597" y="829043"/>
                  <a:pt x="809897" y="827314"/>
                </a:cubicBezTo>
                <a:cubicBezTo>
                  <a:pt x="677095" y="811690"/>
                  <a:pt x="498198" y="813382"/>
                  <a:pt x="383177" y="809897"/>
                </a:cubicBezTo>
                <a:lnTo>
                  <a:pt x="130628" y="801189"/>
                </a:lnTo>
                <a:cubicBezTo>
                  <a:pt x="124127" y="799564"/>
                  <a:pt x="78588" y="789124"/>
                  <a:pt x="69668" y="783772"/>
                </a:cubicBezTo>
                <a:cubicBezTo>
                  <a:pt x="62627" y="779548"/>
                  <a:pt x="58662" y="771483"/>
                  <a:pt x="52251" y="766354"/>
                </a:cubicBezTo>
                <a:cubicBezTo>
                  <a:pt x="28135" y="747061"/>
                  <a:pt x="27593" y="749426"/>
                  <a:pt x="0" y="740229"/>
                </a:cubicBezTo>
                <a:cubicBezTo>
                  <a:pt x="8708" y="734423"/>
                  <a:pt x="16505" y="726935"/>
                  <a:pt x="26125" y="722812"/>
                </a:cubicBezTo>
                <a:cubicBezTo>
                  <a:pt x="37126" y="718097"/>
                  <a:pt x="49223" y="716450"/>
                  <a:pt x="60960" y="714103"/>
                </a:cubicBezTo>
                <a:cubicBezTo>
                  <a:pt x="119212" y="702452"/>
                  <a:pt x="142158" y="702763"/>
                  <a:pt x="209005" y="696686"/>
                </a:cubicBezTo>
                <a:cubicBezTo>
                  <a:pt x="324541" y="638920"/>
                  <a:pt x="180267" y="709002"/>
                  <a:pt x="269965" y="670560"/>
                </a:cubicBezTo>
                <a:cubicBezTo>
                  <a:pt x="288676" y="662541"/>
                  <a:pt x="309691" y="647701"/>
                  <a:pt x="330925" y="644434"/>
                </a:cubicBezTo>
                <a:cubicBezTo>
                  <a:pt x="359759" y="639998"/>
                  <a:pt x="388982" y="638629"/>
                  <a:pt x="418011" y="635726"/>
                </a:cubicBezTo>
                <a:cubicBezTo>
                  <a:pt x="533565" y="597206"/>
                  <a:pt x="370739" y="648731"/>
                  <a:pt x="705394" y="618309"/>
                </a:cubicBezTo>
                <a:cubicBezTo>
                  <a:pt x="715817" y="617361"/>
                  <a:pt x="721956" y="605143"/>
                  <a:pt x="731520" y="600892"/>
                </a:cubicBezTo>
                <a:cubicBezTo>
                  <a:pt x="748297" y="593435"/>
                  <a:pt x="765419" y="583998"/>
                  <a:pt x="783771" y="583474"/>
                </a:cubicBezTo>
                <a:lnTo>
                  <a:pt x="1088571" y="574766"/>
                </a:lnTo>
                <a:cubicBezTo>
                  <a:pt x="1097280" y="571863"/>
                  <a:pt x="1106486" y="570162"/>
                  <a:pt x="1114697" y="566057"/>
                </a:cubicBezTo>
                <a:cubicBezTo>
                  <a:pt x="1136666" y="555072"/>
                  <a:pt x="1142041" y="547422"/>
                  <a:pt x="1158240" y="531223"/>
                </a:cubicBezTo>
                <a:cubicBezTo>
                  <a:pt x="1164046" y="519612"/>
                  <a:pt x="1166478" y="505569"/>
                  <a:pt x="1175657" y="496389"/>
                </a:cubicBezTo>
                <a:cubicBezTo>
                  <a:pt x="1182148" y="489898"/>
                  <a:pt x="1193758" y="492138"/>
                  <a:pt x="1201782" y="487680"/>
                </a:cubicBezTo>
                <a:cubicBezTo>
                  <a:pt x="1220081" y="477514"/>
                  <a:pt x="1234175" y="459466"/>
                  <a:pt x="1254034" y="452846"/>
                </a:cubicBezTo>
                <a:cubicBezTo>
                  <a:pt x="1262743" y="449943"/>
                  <a:pt x="1271722" y="447753"/>
                  <a:pt x="1280160" y="444137"/>
                </a:cubicBezTo>
                <a:cubicBezTo>
                  <a:pt x="1292092" y="439023"/>
                  <a:pt x="1302678" y="430825"/>
                  <a:pt x="1314994" y="426720"/>
                </a:cubicBezTo>
                <a:cubicBezTo>
                  <a:pt x="1329036" y="422039"/>
                  <a:pt x="1343974" y="420660"/>
                  <a:pt x="1358537" y="418012"/>
                </a:cubicBezTo>
                <a:cubicBezTo>
                  <a:pt x="1375909" y="414853"/>
                  <a:pt x="1393551" y="413134"/>
                  <a:pt x="1410788" y="409303"/>
                </a:cubicBezTo>
                <a:cubicBezTo>
                  <a:pt x="1419749" y="407312"/>
                  <a:pt x="1427738" y="400872"/>
                  <a:pt x="1436914" y="400594"/>
                </a:cubicBezTo>
                <a:cubicBezTo>
                  <a:pt x="1619733" y="395054"/>
                  <a:pt x="1802679" y="395094"/>
                  <a:pt x="1985554" y="391886"/>
                </a:cubicBezTo>
                <a:lnTo>
                  <a:pt x="2429691" y="383177"/>
                </a:lnTo>
                <a:cubicBezTo>
                  <a:pt x="2447108" y="380274"/>
                  <a:pt x="2464705" y="378299"/>
                  <a:pt x="2481942" y="374469"/>
                </a:cubicBezTo>
                <a:cubicBezTo>
                  <a:pt x="2490903" y="372478"/>
                  <a:pt x="2499241" y="368282"/>
                  <a:pt x="2508068" y="365760"/>
                </a:cubicBezTo>
                <a:cubicBezTo>
                  <a:pt x="2519576" y="362472"/>
                  <a:pt x="2531438" y="360491"/>
                  <a:pt x="2542902" y="357052"/>
                </a:cubicBezTo>
                <a:cubicBezTo>
                  <a:pt x="2560487" y="351776"/>
                  <a:pt x="2577044" y="342652"/>
                  <a:pt x="2595154" y="339634"/>
                </a:cubicBezTo>
                <a:cubicBezTo>
                  <a:pt x="2687594" y="324228"/>
                  <a:pt x="2629793" y="332184"/>
                  <a:pt x="2769325" y="322217"/>
                </a:cubicBezTo>
                <a:cubicBezTo>
                  <a:pt x="2825378" y="303534"/>
                  <a:pt x="2766648" y="321212"/>
                  <a:pt x="2865120" y="304800"/>
                </a:cubicBezTo>
                <a:cubicBezTo>
                  <a:pt x="2876926" y="302832"/>
                  <a:pt x="2888009" y="296839"/>
                  <a:pt x="2899954" y="296092"/>
                </a:cubicBezTo>
                <a:cubicBezTo>
                  <a:pt x="2981127" y="291019"/>
                  <a:pt x="3062514" y="290286"/>
                  <a:pt x="3143794" y="287383"/>
                </a:cubicBezTo>
                <a:cubicBezTo>
                  <a:pt x="3247108" y="252944"/>
                  <a:pt x="3194801" y="264298"/>
                  <a:pt x="3300548" y="252549"/>
                </a:cubicBezTo>
                <a:cubicBezTo>
                  <a:pt x="3379151" y="232897"/>
                  <a:pt x="3283366" y="255192"/>
                  <a:pt x="3413760" y="235132"/>
                </a:cubicBezTo>
                <a:cubicBezTo>
                  <a:pt x="3438198" y="231372"/>
                  <a:pt x="3480507" y="215785"/>
                  <a:pt x="3500845" y="209006"/>
                </a:cubicBezTo>
                <a:cubicBezTo>
                  <a:pt x="3555754" y="167824"/>
                  <a:pt x="3516145" y="188807"/>
                  <a:pt x="3596640" y="174172"/>
                </a:cubicBezTo>
                <a:cubicBezTo>
                  <a:pt x="3608416" y="172031"/>
                  <a:pt x="3619698" y="167604"/>
                  <a:pt x="3631474" y="165463"/>
                </a:cubicBezTo>
                <a:cubicBezTo>
                  <a:pt x="3666274" y="159135"/>
                  <a:pt x="3750236" y="149548"/>
                  <a:pt x="3779520" y="148046"/>
                </a:cubicBezTo>
                <a:cubicBezTo>
                  <a:pt x="3863642" y="143732"/>
                  <a:pt x="3947885" y="142240"/>
                  <a:pt x="4032068" y="139337"/>
                </a:cubicBezTo>
                <a:cubicBezTo>
                  <a:pt x="4049279" y="133601"/>
                  <a:pt x="4072042" y="128559"/>
                  <a:pt x="4084320" y="113212"/>
                </a:cubicBezTo>
                <a:cubicBezTo>
                  <a:pt x="4090054" y="106044"/>
                  <a:pt x="4087294" y="94254"/>
                  <a:pt x="4093028" y="87086"/>
                </a:cubicBezTo>
                <a:cubicBezTo>
                  <a:pt x="4099566" y="78913"/>
                  <a:pt x="4111113" y="76369"/>
                  <a:pt x="4119154" y="69669"/>
                </a:cubicBezTo>
                <a:cubicBezTo>
                  <a:pt x="4128615" y="61785"/>
                  <a:pt x="4134264" y="49051"/>
                  <a:pt x="4145280" y="43543"/>
                </a:cubicBezTo>
                <a:cubicBezTo>
                  <a:pt x="4158519" y="36923"/>
                  <a:pt x="4174462" y="38424"/>
                  <a:pt x="4188822" y="34834"/>
                </a:cubicBezTo>
                <a:cubicBezTo>
                  <a:pt x="4221504" y="26663"/>
                  <a:pt x="4214883" y="23666"/>
                  <a:pt x="4249782" y="8709"/>
                </a:cubicBezTo>
                <a:cubicBezTo>
                  <a:pt x="4258220" y="5093"/>
                  <a:pt x="4267199" y="2903"/>
                  <a:pt x="4275908" y="0"/>
                </a:cubicBezTo>
                <a:lnTo>
                  <a:pt x="4537165" y="8709"/>
                </a:lnTo>
                <a:cubicBezTo>
                  <a:pt x="4874439" y="26460"/>
                  <a:pt x="4211464" y="8589"/>
                  <a:pt x="4720045" y="26126"/>
                </a:cubicBezTo>
                <a:cubicBezTo>
                  <a:pt x="4850628" y="30629"/>
                  <a:pt x="4981302" y="31931"/>
                  <a:pt x="5111931" y="34834"/>
                </a:cubicBezTo>
                <a:cubicBezTo>
                  <a:pt x="5117737" y="40640"/>
                  <a:pt x="5124794" y="45420"/>
                  <a:pt x="5129348" y="52252"/>
                </a:cubicBezTo>
                <a:cubicBezTo>
                  <a:pt x="5136549" y="63054"/>
                  <a:pt x="5138454" y="77113"/>
                  <a:pt x="5146765" y="87086"/>
                </a:cubicBezTo>
                <a:cubicBezTo>
                  <a:pt x="5153466" y="95127"/>
                  <a:pt x="5164182" y="98697"/>
                  <a:pt x="5172891" y="104503"/>
                </a:cubicBezTo>
                <a:cubicBezTo>
                  <a:pt x="5149326" y="120213"/>
                  <a:pt x="5139552" y="128288"/>
                  <a:pt x="5111931" y="139337"/>
                </a:cubicBezTo>
                <a:cubicBezTo>
                  <a:pt x="5094885" y="146155"/>
                  <a:pt x="5077897" y="154477"/>
                  <a:pt x="5059680" y="156754"/>
                </a:cubicBezTo>
                <a:cubicBezTo>
                  <a:pt x="4958196" y="169440"/>
                  <a:pt x="5013319" y="163344"/>
                  <a:pt x="4894217" y="174172"/>
                </a:cubicBezTo>
                <a:cubicBezTo>
                  <a:pt x="4822199" y="188575"/>
                  <a:pt x="4833846" y="188143"/>
                  <a:pt x="4728754" y="191589"/>
                </a:cubicBezTo>
                <a:cubicBezTo>
                  <a:pt x="4592362" y="196061"/>
                  <a:pt x="4455885" y="197394"/>
                  <a:pt x="4319451" y="200297"/>
                </a:cubicBezTo>
                <a:cubicBezTo>
                  <a:pt x="4258491" y="203200"/>
                  <a:pt x="4197406" y="204139"/>
                  <a:pt x="4136571" y="209006"/>
                </a:cubicBezTo>
                <a:cubicBezTo>
                  <a:pt x="4128737" y="209633"/>
                  <a:pt x="4085552" y="221835"/>
                  <a:pt x="4075611" y="226423"/>
                </a:cubicBezTo>
                <a:cubicBezTo>
                  <a:pt x="4046143" y="240024"/>
                  <a:pt x="4020011" y="262094"/>
                  <a:pt x="3988525" y="269966"/>
                </a:cubicBezTo>
                <a:cubicBezTo>
                  <a:pt x="3965302" y="275772"/>
                  <a:pt x="3942469" y="283448"/>
                  <a:pt x="3918857" y="287383"/>
                </a:cubicBezTo>
                <a:cubicBezTo>
                  <a:pt x="3854799" y="298060"/>
                  <a:pt x="3883735" y="291810"/>
                  <a:pt x="3831771" y="304800"/>
                </a:cubicBezTo>
                <a:lnTo>
                  <a:pt x="3744685" y="348343"/>
                </a:lnTo>
                <a:cubicBezTo>
                  <a:pt x="3733074" y="354149"/>
                  <a:pt x="3722167" y="361655"/>
                  <a:pt x="3709851" y="365760"/>
                </a:cubicBezTo>
                <a:cubicBezTo>
                  <a:pt x="3692434" y="371566"/>
                  <a:pt x="3674790" y="376731"/>
                  <a:pt x="3657600" y="383177"/>
                </a:cubicBezTo>
                <a:cubicBezTo>
                  <a:pt x="3629796" y="393604"/>
                  <a:pt x="3586382" y="412891"/>
                  <a:pt x="3553097" y="418012"/>
                </a:cubicBezTo>
                <a:cubicBezTo>
                  <a:pt x="3527116" y="422009"/>
                  <a:pt x="3500846" y="423817"/>
                  <a:pt x="3474720" y="426720"/>
                </a:cubicBezTo>
                <a:cubicBezTo>
                  <a:pt x="3321023" y="477951"/>
                  <a:pt x="3453724" y="439326"/>
                  <a:pt x="3108960" y="452846"/>
                </a:cubicBezTo>
                <a:cubicBezTo>
                  <a:pt x="3065354" y="454556"/>
                  <a:pt x="3021874" y="458651"/>
                  <a:pt x="2978331" y="461554"/>
                </a:cubicBezTo>
                <a:cubicBezTo>
                  <a:pt x="2934788" y="470263"/>
                  <a:pt x="2888931" y="471188"/>
                  <a:pt x="2847702" y="487680"/>
                </a:cubicBezTo>
                <a:cubicBezTo>
                  <a:pt x="2833188" y="493486"/>
                  <a:pt x="2819619" y="502778"/>
                  <a:pt x="2804160" y="505097"/>
                </a:cubicBezTo>
                <a:cubicBezTo>
                  <a:pt x="2761003" y="511571"/>
                  <a:pt x="2717074" y="510903"/>
                  <a:pt x="2673531" y="513806"/>
                </a:cubicBezTo>
                <a:cubicBezTo>
                  <a:pt x="2656114" y="516709"/>
                  <a:pt x="2638816" y="520451"/>
                  <a:pt x="2621280" y="522514"/>
                </a:cubicBezTo>
                <a:cubicBezTo>
                  <a:pt x="2509920" y="535615"/>
                  <a:pt x="2556000" y="524413"/>
                  <a:pt x="2473234" y="539932"/>
                </a:cubicBezTo>
                <a:cubicBezTo>
                  <a:pt x="2444138" y="545388"/>
                  <a:pt x="2414232" y="547988"/>
                  <a:pt x="2386148" y="557349"/>
                </a:cubicBezTo>
                <a:cubicBezTo>
                  <a:pt x="2368731" y="563155"/>
                  <a:pt x="2351708" y="570313"/>
                  <a:pt x="2333897" y="574766"/>
                </a:cubicBezTo>
                <a:lnTo>
                  <a:pt x="2264228" y="592183"/>
                </a:lnTo>
                <a:cubicBezTo>
                  <a:pt x="2214023" y="625652"/>
                  <a:pt x="2262451" y="596677"/>
                  <a:pt x="2211977" y="618309"/>
                </a:cubicBezTo>
                <a:cubicBezTo>
                  <a:pt x="2200045" y="623423"/>
                  <a:pt x="2189298" y="631168"/>
                  <a:pt x="2177142" y="635726"/>
                </a:cubicBezTo>
                <a:cubicBezTo>
                  <a:pt x="2118214" y="657823"/>
                  <a:pt x="2165312" y="632087"/>
                  <a:pt x="2116182" y="653143"/>
                </a:cubicBezTo>
                <a:cubicBezTo>
                  <a:pt x="2104250" y="658257"/>
                  <a:pt x="2094199" y="668724"/>
                  <a:pt x="2081348" y="670560"/>
                </a:cubicBezTo>
                <a:cubicBezTo>
                  <a:pt x="2032411" y="677551"/>
                  <a:pt x="1982651" y="676366"/>
                  <a:pt x="1933302" y="679269"/>
                </a:cubicBezTo>
                <a:cubicBezTo>
                  <a:pt x="1886620" y="694829"/>
                  <a:pt x="1926683" y="682675"/>
                  <a:pt x="1863634" y="696686"/>
                </a:cubicBezTo>
                <a:cubicBezTo>
                  <a:pt x="1851950" y="699282"/>
                  <a:pt x="1840629" y="703574"/>
                  <a:pt x="1828800" y="705394"/>
                </a:cubicBezTo>
                <a:cubicBezTo>
                  <a:pt x="1802819" y="709391"/>
                  <a:pt x="1776506" y="710842"/>
                  <a:pt x="1750422" y="714103"/>
                </a:cubicBezTo>
                <a:cubicBezTo>
                  <a:pt x="1730054" y="716649"/>
                  <a:pt x="1709975" y="722066"/>
                  <a:pt x="1689462" y="722812"/>
                </a:cubicBezTo>
                <a:cubicBezTo>
                  <a:pt x="1550187" y="727877"/>
                  <a:pt x="1410788" y="728617"/>
                  <a:pt x="1271451" y="731520"/>
                </a:cubicBezTo>
                <a:cubicBezTo>
                  <a:pt x="1202449" y="754521"/>
                  <a:pt x="1237309" y="745919"/>
                  <a:pt x="1166948" y="757646"/>
                </a:cubicBezTo>
                <a:cubicBezTo>
                  <a:pt x="1123942" y="786316"/>
                  <a:pt x="1157540" y="768707"/>
                  <a:pt x="1097280" y="783772"/>
                </a:cubicBezTo>
                <a:cubicBezTo>
                  <a:pt x="1088374" y="785998"/>
                  <a:pt x="1080115" y="790489"/>
                  <a:pt x="1071154" y="792480"/>
                </a:cubicBezTo>
                <a:cubicBezTo>
                  <a:pt x="937467" y="822188"/>
                  <a:pt x="714292" y="801189"/>
                  <a:pt x="635725" y="801189"/>
                </a:cubicBezTo>
              </a:path>
            </a:pathLst>
          </a:custGeom>
          <a:solidFill>
            <a:srgbClr val="0D0D0D">
              <a:alpha val="85098"/>
            </a:srgb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603250" y="4381500"/>
            <a:ext cx="10180638" cy="2476500"/>
          </a:xfrm>
          <a:prstGeom prst="rect">
            <a:avLst/>
          </a:prstGeom>
          <a:effectLst>
            <a:outerShdw dist="35921" dir="2700000" algn="ctr" rotWithShape="0">
              <a:schemeClr val="bg2"/>
            </a:outerShdw>
            <a:softEdge rad="25400"/>
          </a:effectLst>
        </p:spPr>
      </p:pic>
      <p:sp>
        <p:nvSpPr>
          <p:cNvPr id="20" name="Freeform 19"/>
          <p:cNvSpPr/>
          <p:nvPr/>
        </p:nvSpPr>
        <p:spPr bwMode="auto">
          <a:xfrm>
            <a:off x="278675" y="5189598"/>
            <a:ext cx="757646" cy="145121"/>
          </a:xfrm>
          <a:custGeom>
            <a:avLst/>
            <a:gdLst>
              <a:gd name="connsiteX0" fmla="*/ 757646 w 757646"/>
              <a:gd name="connsiteY0" fmla="*/ 122632 h 145121"/>
              <a:gd name="connsiteX1" fmla="*/ 592183 w 757646"/>
              <a:gd name="connsiteY1" fmla="*/ 131341 h 145121"/>
              <a:gd name="connsiteX2" fmla="*/ 557348 w 757646"/>
              <a:gd name="connsiteY2" fmla="*/ 113924 h 145121"/>
              <a:gd name="connsiteX3" fmla="*/ 531223 w 757646"/>
              <a:gd name="connsiteY3" fmla="*/ 105215 h 145121"/>
              <a:gd name="connsiteX4" fmla="*/ 505097 w 757646"/>
              <a:gd name="connsiteY4" fmla="*/ 70381 h 145121"/>
              <a:gd name="connsiteX5" fmla="*/ 470263 w 757646"/>
              <a:gd name="connsiteY5" fmla="*/ 52964 h 145121"/>
              <a:gd name="connsiteX6" fmla="*/ 139337 w 757646"/>
              <a:gd name="connsiteY6" fmla="*/ 26838 h 145121"/>
              <a:gd name="connsiteX7" fmla="*/ 104503 w 757646"/>
              <a:gd name="connsiteY7" fmla="*/ 18129 h 145121"/>
              <a:gd name="connsiteX8" fmla="*/ 43543 w 757646"/>
              <a:gd name="connsiteY8" fmla="*/ 712 h 145121"/>
              <a:gd name="connsiteX9" fmla="*/ 0 w 757646"/>
              <a:gd name="connsiteY9" fmla="*/ 712 h 145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57646" h="145121">
                <a:moveTo>
                  <a:pt x="757646" y="122632"/>
                </a:moveTo>
                <a:cubicBezTo>
                  <a:pt x="685141" y="151634"/>
                  <a:pt x="706584" y="150407"/>
                  <a:pt x="592183" y="131341"/>
                </a:cubicBezTo>
                <a:cubicBezTo>
                  <a:pt x="579377" y="129207"/>
                  <a:pt x="569280" y="119038"/>
                  <a:pt x="557348" y="113924"/>
                </a:cubicBezTo>
                <a:cubicBezTo>
                  <a:pt x="548911" y="110308"/>
                  <a:pt x="539931" y="108118"/>
                  <a:pt x="531223" y="105215"/>
                </a:cubicBezTo>
                <a:cubicBezTo>
                  <a:pt x="522514" y="93604"/>
                  <a:pt x="516117" y="79827"/>
                  <a:pt x="505097" y="70381"/>
                </a:cubicBezTo>
                <a:cubicBezTo>
                  <a:pt x="495240" y="61933"/>
                  <a:pt x="482316" y="57785"/>
                  <a:pt x="470263" y="52964"/>
                </a:cubicBezTo>
                <a:cubicBezTo>
                  <a:pt x="355228" y="6949"/>
                  <a:pt x="307869" y="32104"/>
                  <a:pt x="139337" y="26838"/>
                </a:cubicBezTo>
                <a:cubicBezTo>
                  <a:pt x="127726" y="23935"/>
                  <a:pt x="116011" y="21417"/>
                  <a:pt x="104503" y="18129"/>
                </a:cubicBezTo>
                <a:cubicBezTo>
                  <a:pt x="83493" y="12126"/>
                  <a:pt x="65808" y="3186"/>
                  <a:pt x="43543" y="712"/>
                </a:cubicBezTo>
                <a:cubicBezTo>
                  <a:pt x="29117" y="-891"/>
                  <a:pt x="14514" y="712"/>
                  <a:pt x="0" y="712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/>
          <p:cNvSpPr/>
          <p:nvPr/>
        </p:nvSpPr>
        <p:spPr bwMode="auto">
          <a:xfrm>
            <a:off x="2455811" y="5312234"/>
            <a:ext cx="1010194" cy="78377"/>
          </a:xfrm>
          <a:custGeom>
            <a:avLst/>
            <a:gdLst>
              <a:gd name="connsiteX0" fmla="*/ 0 w 1010194"/>
              <a:gd name="connsiteY0" fmla="*/ 0 h 78377"/>
              <a:gd name="connsiteX1" fmla="*/ 339634 w 1010194"/>
              <a:gd name="connsiteY1" fmla="*/ 8708 h 78377"/>
              <a:gd name="connsiteX2" fmla="*/ 287383 w 1010194"/>
              <a:gd name="connsiteY2" fmla="*/ 0 h 78377"/>
              <a:gd name="connsiteX3" fmla="*/ 226423 w 1010194"/>
              <a:gd name="connsiteY3" fmla="*/ 8708 h 78377"/>
              <a:gd name="connsiteX4" fmla="*/ 261257 w 1010194"/>
              <a:gd name="connsiteY4" fmla="*/ 17417 h 78377"/>
              <a:gd name="connsiteX5" fmla="*/ 339634 w 1010194"/>
              <a:gd name="connsiteY5" fmla="*/ 26125 h 78377"/>
              <a:gd name="connsiteX6" fmla="*/ 600891 w 1010194"/>
              <a:gd name="connsiteY6" fmla="*/ 34834 h 78377"/>
              <a:gd name="connsiteX7" fmla="*/ 809897 w 1010194"/>
              <a:gd name="connsiteY7" fmla="*/ 52251 h 78377"/>
              <a:gd name="connsiteX8" fmla="*/ 1010194 w 1010194"/>
              <a:gd name="connsiteY8" fmla="*/ 78377 h 78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10194" h="78377">
                <a:moveTo>
                  <a:pt x="0" y="0"/>
                </a:moveTo>
                <a:cubicBezTo>
                  <a:pt x="17760" y="1316"/>
                  <a:pt x="268995" y="32254"/>
                  <a:pt x="339634" y="8708"/>
                </a:cubicBezTo>
                <a:cubicBezTo>
                  <a:pt x="356385" y="3124"/>
                  <a:pt x="304800" y="2903"/>
                  <a:pt x="287383" y="0"/>
                </a:cubicBezTo>
                <a:cubicBezTo>
                  <a:pt x="267063" y="2903"/>
                  <a:pt x="243502" y="-2678"/>
                  <a:pt x="226423" y="8708"/>
                </a:cubicBezTo>
                <a:cubicBezTo>
                  <a:pt x="216464" y="15347"/>
                  <a:pt x="249427" y="15597"/>
                  <a:pt x="261257" y="17417"/>
                </a:cubicBezTo>
                <a:cubicBezTo>
                  <a:pt x="287238" y="21414"/>
                  <a:pt x="313382" y="24779"/>
                  <a:pt x="339634" y="26125"/>
                </a:cubicBezTo>
                <a:cubicBezTo>
                  <a:pt x="426654" y="30588"/>
                  <a:pt x="513805" y="31931"/>
                  <a:pt x="600891" y="34834"/>
                </a:cubicBezTo>
                <a:cubicBezTo>
                  <a:pt x="687541" y="63715"/>
                  <a:pt x="600388" y="37286"/>
                  <a:pt x="809897" y="52251"/>
                </a:cubicBezTo>
                <a:cubicBezTo>
                  <a:pt x="988721" y="65024"/>
                  <a:pt x="939122" y="42839"/>
                  <a:pt x="1010194" y="78377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 bwMode="auto">
          <a:xfrm>
            <a:off x="513806" y="5355771"/>
            <a:ext cx="818605" cy="383178"/>
          </a:xfrm>
          <a:custGeom>
            <a:avLst/>
            <a:gdLst>
              <a:gd name="connsiteX0" fmla="*/ 818605 w 818605"/>
              <a:gd name="connsiteY0" fmla="*/ 0 h 383178"/>
              <a:gd name="connsiteX1" fmla="*/ 644434 w 818605"/>
              <a:gd name="connsiteY1" fmla="*/ 17418 h 383178"/>
              <a:gd name="connsiteX2" fmla="*/ 600891 w 818605"/>
              <a:gd name="connsiteY2" fmla="*/ 34835 h 383178"/>
              <a:gd name="connsiteX3" fmla="*/ 566057 w 818605"/>
              <a:gd name="connsiteY3" fmla="*/ 43543 h 383178"/>
              <a:gd name="connsiteX4" fmla="*/ 557348 w 818605"/>
              <a:gd name="connsiteY4" fmla="*/ 69669 h 383178"/>
              <a:gd name="connsiteX5" fmla="*/ 566057 w 818605"/>
              <a:gd name="connsiteY5" fmla="*/ 104503 h 383178"/>
              <a:gd name="connsiteX6" fmla="*/ 627017 w 818605"/>
              <a:gd name="connsiteY6" fmla="*/ 139338 h 383178"/>
              <a:gd name="connsiteX7" fmla="*/ 644434 w 818605"/>
              <a:gd name="connsiteY7" fmla="*/ 165463 h 383178"/>
              <a:gd name="connsiteX8" fmla="*/ 714103 w 818605"/>
              <a:gd name="connsiteY8" fmla="*/ 191589 h 383178"/>
              <a:gd name="connsiteX9" fmla="*/ 705394 w 818605"/>
              <a:gd name="connsiteY9" fmla="*/ 217715 h 383178"/>
              <a:gd name="connsiteX10" fmla="*/ 653143 w 818605"/>
              <a:gd name="connsiteY10" fmla="*/ 252549 h 383178"/>
              <a:gd name="connsiteX11" fmla="*/ 618308 w 818605"/>
              <a:gd name="connsiteY11" fmla="*/ 278675 h 383178"/>
              <a:gd name="connsiteX12" fmla="*/ 583474 w 818605"/>
              <a:gd name="connsiteY12" fmla="*/ 287383 h 383178"/>
              <a:gd name="connsiteX13" fmla="*/ 357051 w 818605"/>
              <a:gd name="connsiteY13" fmla="*/ 296092 h 383178"/>
              <a:gd name="connsiteX14" fmla="*/ 322217 w 818605"/>
              <a:gd name="connsiteY14" fmla="*/ 304800 h 383178"/>
              <a:gd name="connsiteX15" fmla="*/ 243840 w 818605"/>
              <a:gd name="connsiteY15" fmla="*/ 313509 h 383178"/>
              <a:gd name="connsiteX16" fmla="*/ 191588 w 818605"/>
              <a:gd name="connsiteY16" fmla="*/ 330926 h 383178"/>
              <a:gd name="connsiteX17" fmla="*/ 156754 w 818605"/>
              <a:gd name="connsiteY17" fmla="*/ 339635 h 383178"/>
              <a:gd name="connsiteX18" fmla="*/ 104503 w 818605"/>
              <a:gd name="connsiteY18" fmla="*/ 357052 h 383178"/>
              <a:gd name="connsiteX19" fmla="*/ 78377 w 818605"/>
              <a:gd name="connsiteY19" fmla="*/ 365760 h 383178"/>
              <a:gd name="connsiteX20" fmla="*/ 26125 w 818605"/>
              <a:gd name="connsiteY20" fmla="*/ 374469 h 383178"/>
              <a:gd name="connsiteX21" fmla="*/ 0 w 818605"/>
              <a:gd name="connsiteY21" fmla="*/ 383178 h 383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818605" h="383178">
                <a:moveTo>
                  <a:pt x="818605" y="0"/>
                </a:moveTo>
                <a:cubicBezTo>
                  <a:pt x="760548" y="5806"/>
                  <a:pt x="702048" y="8200"/>
                  <a:pt x="644434" y="17418"/>
                </a:cubicBezTo>
                <a:cubicBezTo>
                  <a:pt x="628998" y="19888"/>
                  <a:pt x="615721" y="29892"/>
                  <a:pt x="600891" y="34835"/>
                </a:cubicBezTo>
                <a:cubicBezTo>
                  <a:pt x="589537" y="38620"/>
                  <a:pt x="577668" y="40640"/>
                  <a:pt x="566057" y="43543"/>
                </a:cubicBezTo>
                <a:cubicBezTo>
                  <a:pt x="563154" y="52252"/>
                  <a:pt x="557348" y="60489"/>
                  <a:pt x="557348" y="69669"/>
                </a:cubicBezTo>
                <a:cubicBezTo>
                  <a:pt x="557348" y="81638"/>
                  <a:pt x="559100" y="94764"/>
                  <a:pt x="566057" y="104503"/>
                </a:cubicBezTo>
                <a:cubicBezTo>
                  <a:pt x="582533" y="127569"/>
                  <a:pt x="603377" y="131458"/>
                  <a:pt x="627017" y="139338"/>
                </a:cubicBezTo>
                <a:cubicBezTo>
                  <a:pt x="632823" y="148046"/>
                  <a:pt x="635917" y="159380"/>
                  <a:pt x="644434" y="165463"/>
                </a:cubicBezTo>
                <a:cubicBezTo>
                  <a:pt x="653544" y="171970"/>
                  <a:pt x="698372" y="186345"/>
                  <a:pt x="714103" y="191589"/>
                </a:cubicBezTo>
                <a:cubicBezTo>
                  <a:pt x="711200" y="200298"/>
                  <a:pt x="710486" y="210077"/>
                  <a:pt x="705394" y="217715"/>
                </a:cubicBezTo>
                <a:cubicBezTo>
                  <a:pt x="686756" y="245671"/>
                  <a:pt x="680532" y="243419"/>
                  <a:pt x="653143" y="252549"/>
                </a:cubicBezTo>
                <a:cubicBezTo>
                  <a:pt x="641531" y="261258"/>
                  <a:pt x="631290" y="272184"/>
                  <a:pt x="618308" y="278675"/>
                </a:cubicBezTo>
                <a:cubicBezTo>
                  <a:pt x="607603" y="284027"/>
                  <a:pt x="595416" y="286587"/>
                  <a:pt x="583474" y="287383"/>
                </a:cubicBezTo>
                <a:cubicBezTo>
                  <a:pt x="508111" y="292407"/>
                  <a:pt x="432525" y="293189"/>
                  <a:pt x="357051" y="296092"/>
                </a:cubicBezTo>
                <a:cubicBezTo>
                  <a:pt x="345440" y="298995"/>
                  <a:pt x="334046" y="302980"/>
                  <a:pt x="322217" y="304800"/>
                </a:cubicBezTo>
                <a:cubicBezTo>
                  <a:pt x="296236" y="308797"/>
                  <a:pt x="269616" y="308354"/>
                  <a:pt x="243840" y="313509"/>
                </a:cubicBezTo>
                <a:cubicBezTo>
                  <a:pt x="225837" y="317110"/>
                  <a:pt x="209173" y="325650"/>
                  <a:pt x="191588" y="330926"/>
                </a:cubicBezTo>
                <a:cubicBezTo>
                  <a:pt x="180124" y="334365"/>
                  <a:pt x="168218" y="336196"/>
                  <a:pt x="156754" y="339635"/>
                </a:cubicBezTo>
                <a:cubicBezTo>
                  <a:pt x="139169" y="344911"/>
                  <a:pt x="121920" y="351246"/>
                  <a:pt x="104503" y="357052"/>
                </a:cubicBezTo>
                <a:cubicBezTo>
                  <a:pt x="95794" y="359955"/>
                  <a:pt x="87432" y="364251"/>
                  <a:pt x="78377" y="365760"/>
                </a:cubicBezTo>
                <a:lnTo>
                  <a:pt x="26125" y="374469"/>
                </a:lnTo>
                <a:lnTo>
                  <a:pt x="0" y="383178"/>
                </a:ln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 bwMode="auto">
          <a:xfrm>
            <a:off x="1828800" y="5390606"/>
            <a:ext cx="870857" cy="312986"/>
          </a:xfrm>
          <a:custGeom>
            <a:avLst/>
            <a:gdLst>
              <a:gd name="connsiteX0" fmla="*/ 69669 w 870857"/>
              <a:gd name="connsiteY0" fmla="*/ 0 h 312986"/>
              <a:gd name="connsiteX1" fmla="*/ 78377 w 870857"/>
              <a:gd name="connsiteY1" fmla="*/ 43543 h 312986"/>
              <a:gd name="connsiteX2" fmla="*/ 69669 w 870857"/>
              <a:gd name="connsiteY2" fmla="*/ 87085 h 312986"/>
              <a:gd name="connsiteX3" fmla="*/ 0 w 870857"/>
              <a:gd name="connsiteY3" fmla="*/ 113211 h 312986"/>
              <a:gd name="connsiteX4" fmla="*/ 165463 w 870857"/>
              <a:gd name="connsiteY4" fmla="*/ 121920 h 312986"/>
              <a:gd name="connsiteX5" fmla="*/ 191589 w 870857"/>
              <a:gd name="connsiteY5" fmla="*/ 139337 h 312986"/>
              <a:gd name="connsiteX6" fmla="*/ 287383 w 870857"/>
              <a:gd name="connsiteY6" fmla="*/ 156754 h 312986"/>
              <a:gd name="connsiteX7" fmla="*/ 278674 w 870857"/>
              <a:gd name="connsiteY7" fmla="*/ 191588 h 312986"/>
              <a:gd name="connsiteX8" fmla="*/ 252549 w 870857"/>
              <a:gd name="connsiteY8" fmla="*/ 200297 h 312986"/>
              <a:gd name="connsiteX9" fmla="*/ 165463 w 870857"/>
              <a:gd name="connsiteY9" fmla="*/ 217714 h 312986"/>
              <a:gd name="connsiteX10" fmla="*/ 139337 w 870857"/>
              <a:gd name="connsiteY10" fmla="*/ 226423 h 312986"/>
              <a:gd name="connsiteX11" fmla="*/ 583474 w 870857"/>
              <a:gd name="connsiteY11" fmla="*/ 269965 h 312986"/>
              <a:gd name="connsiteX12" fmla="*/ 801189 w 870857"/>
              <a:gd name="connsiteY12" fmla="*/ 287383 h 312986"/>
              <a:gd name="connsiteX13" fmla="*/ 844731 w 870857"/>
              <a:gd name="connsiteY13" fmla="*/ 296091 h 312986"/>
              <a:gd name="connsiteX14" fmla="*/ 870857 w 870857"/>
              <a:gd name="connsiteY14" fmla="*/ 304800 h 3129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70857" h="312986">
                <a:moveTo>
                  <a:pt x="69669" y="0"/>
                </a:moveTo>
                <a:cubicBezTo>
                  <a:pt x="72572" y="14514"/>
                  <a:pt x="78377" y="28741"/>
                  <a:pt x="78377" y="43543"/>
                </a:cubicBezTo>
                <a:cubicBezTo>
                  <a:pt x="78377" y="58344"/>
                  <a:pt x="77013" y="74234"/>
                  <a:pt x="69669" y="87085"/>
                </a:cubicBezTo>
                <a:cubicBezTo>
                  <a:pt x="58094" y="107341"/>
                  <a:pt x="15812" y="110049"/>
                  <a:pt x="0" y="113211"/>
                </a:cubicBezTo>
                <a:cubicBezTo>
                  <a:pt x="55154" y="116114"/>
                  <a:pt x="110739" y="114458"/>
                  <a:pt x="165463" y="121920"/>
                </a:cubicBezTo>
                <a:cubicBezTo>
                  <a:pt x="175833" y="123334"/>
                  <a:pt x="181789" y="135662"/>
                  <a:pt x="191589" y="139337"/>
                </a:cubicBezTo>
                <a:cubicBezTo>
                  <a:pt x="201322" y="142987"/>
                  <a:pt x="281520" y="155777"/>
                  <a:pt x="287383" y="156754"/>
                </a:cubicBezTo>
                <a:cubicBezTo>
                  <a:pt x="284480" y="168365"/>
                  <a:pt x="286151" y="182242"/>
                  <a:pt x="278674" y="191588"/>
                </a:cubicBezTo>
                <a:cubicBezTo>
                  <a:pt x="272940" y="198756"/>
                  <a:pt x="261375" y="197775"/>
                  <a:pt x="252549" y="200297"/>
                </a:cubicBezTo>
                <a:cubicBezTo>
                  <a:pt x="191833" y="217644"/>
                  <a:pt x="242429" y="200610"/>
                  <a:pt x="165463" y="217714"/>
                </a:cubicBezTo>
                <a:cubicBezTo>
                  <a:pt x="156502" y="219705"/>
                  <a:pt x="148046" y="223520"/>
                  <a:pt x="139337" y="226423"/>
                </a:cubicBezTo>
                <a:cubicBezTo>
                  <a:pt x="183444" y="402839"/>
                  <a:pt x="133820" y="251979"/>
                  <a:pt x="583474" y="269965"/>
                </a:cubicBezTo>
                <a:cubicBezTo>
                  <a:pt x="656219" y="272875"/>
                  <a:pt x="801189" y="287383"/>
                  <a:pt x="801189" y="287383"/>
                </a:cubicBezTo>
                <a:cubicBezTo>
                  <a:pt x="815703" y="290286"/>
                  <a:pt x="830372" y="292501"/>
                  <a:pt x="844731" y="296091"/>
                </a:cubicBezTo>
                <a:cubicBezTo>
                  <a:pt x="853637" y="298317"/>
                  <a:pt x="870857" y="304800"/>
                  <a:pt x="870857" y="304800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5"/>
          <p:cNvSpPr/>
          <p:nvPr/>
        </p:nvSpPr>
        <p:spPr bwMode="auto">
          <a:xfrm rot="1487424">
            <a:off x="3091943" y="4915248"/>
            <a:ext cx="1749968" cy="672710"/>
          </a:xfrm>
          <a:custGeom>
            <a:avLst/>
            <a:gdLst>
              <a:gd name="connsiteX0" fmla="*/ 0 w 3901440"/>
              <a:gd name="connsiteY0" fmla="*/ 672710 h 672710"/>
              <a:gd name="connsiteX1" fmla="*/ 43543 w 3901440"/>
              <a:gd name="connsiteY1" fmla="*/ 664002 h 672710"/>
              <a:gd name="connsiteX2" fmla="*/ 113211 w 3901440"/>
              <a:gd name="connsiteY2" fmla="*/ 655293 h 672710"/>
              <a:gd name="connsiteX3" fmla="*/ 139337 w 3901440"/>
              <a:gd name="connsiteY3" fmla="*/ 637876 h 672710"/>
              <a:gd name="connsiteX4" fmla="*/ 200297 w 3901440"/>
              <a:gd name="connsiteY4" fmla="*/ 620459 h 672710"/>
              <a:gd name="connsiteX5" fmla="*/ 287383 w 3901440"/>
              <a:gd name="connsiteY5" fmla="*/ 603042 h 672710"/>
              <a:gd name="connsiteX6" fmla="*/ 426720 w 3901440"/>
              <a:gd name="connsiteY6" fmla="*/ 594333 h 672710"/>
              <a:gd name="connsiteX7" fmla="*/ 470263 w 3901440"/>
              <a:gd name="connsiteY7" fmla="*/ 585625 h 672710"/>
              <a:gd name="connsiteX8" fmla="*/ 592183 w 3901440"/>
              <a:gd name="connsiteY8" fmla="*/ 559499 h 672710"/>
              <a:gd name="connsiteX9" fmla="*/ 644434 w 3901440"/>
              <a:gd name="connsiteY9" fmla="*/ 542082 h 672710"/>
              <a:gd name="connsiteX10" fmla="*/ 670560 w 3901440"/>
              <a:gd name="connsiteY10" fmla="*/ 524665 h 672710"/>
              <a:gd name="connsiteX11" fmla="*/ 748937 w 3901440"/>
              <a:gd name="connsiteY11" fmla="*/ 507247 h 672710"/>
              <a:gd name="connsiteX12" fmla="*/ 844731 w 3901440"/>
              <a:gd name="connsiteY12" fmla="*/ 463705 h 672710"/>
              <a:gd name="connsiteX13" fmla="*/ 879566 w 3901440"/>
              <a:gd name="connsiteY13" fmla="*/ 454996 h 672710"/>
              <a:gd name="connsiteX14" fmla="*/ 905691 w 3901440"/>
              <a:gd name="connsiteY14" fmla="*/ 437579 h 672710"/>
              <a:gd name="connsiteX15" fmla="*/ 1045028 w 3901440"/>
              <a:gd name="connsiteY15" fmla="*/ 463705 h 672710"/>
              <a:gd name="connsiteX16" fmla="*/ 1166948 w 3901440"/>
              <a:gd name="connsiteY16" fmla="*/ 454996 h 672710"/>
              <a:gd name="connsiteX17" fmla="*/ 1227908 w 3901440"/>
              <a:gd name="connsiteY17" fmla="*/ 428870 h 672710"/>
              <a:gd name="connsiteX18" fmla="*/ 1262743 w 3901440"/>
              <a:gd name="connsiteY18" fmla="*/ 420162 h 672710"/>
              <a:gd name="connsiteX19" fmla="*/ 1314994 w 3901440"/>
              <a:gd name="connsiteY19" fmla="*/ 402745 h 672710"/>
              <a:gd name="connsiteX20" fmla="*/ 1341120 w 3901440"/>
              <a:gd name="connsiteY20" fmla="*/ 394036 h 672710"/>
              <a:gd name="connsiteX21" fmla="*/ 1375954 w 3901440"/>
              <a:gd name="connsiteY21" fmla="*/ 376619 h 672710"/>
              <a:gd name="connsiteX22" fmla="*/ 1463040 w 3901440"/>
              <a:gd name="connsiteY22" fmla="*/ 350493 h 672710"/>
              <a:gd name="connsiteX23" fmla="*/ 1489166 w 3901440"/>
              <a:gd name="connsiteY23" fmla="*/ 333076 h 672710"/>
              <a:gd name="connsiteX24" fmla="*/ 1672046 w 3901440"/>
              <a:gd name="connsiteY24" fmla="*/ 341785 h 672710"/>
              <a:gd name="connsiteX25" fmla="*/ 1724297 w 3901440"/>
              <a:gd name="connsiteY25" fmla="*/ 359202 h 672710"/>
              <a:gd name="connsiteX26" fmla="*/ 1837508 w 3901440"/>
              <a:gd name="connsiteY26" fmla="*/ 341785 h 672710"/>
              <a:gd name="connsiteX27" fmla="*/ 1854926 w 3901440"/>
              <a:gd name="connsiteY27" fmla="*/ 324367 h 672710"/>
              <a:gd name="connsiteX28" fmla="*/ 1933303 w 3901440"/>
              <a:gd name="connsiteY28" fmla="*/ 298242 h 672710"/>
              <a:gd name="connsiteX29" fmla="*/ 1959428 w 3901440"/>
              <a:gd name="connsiteY29" fmla="*/ 289533 h 672710"/>
              <a:gd name="connsiteX30" fmla="*/ 2290354 w 3901440"/>
              <a:gd name="connsiteY30" fmla="*/ 280825 h 672710"/>
              <a:gd name="connsiteX31" fmla="*/ 2351314 w 3901440"/>
              <a:gd name="connsiteY31" fmla="*/ 245990 h 672710"/>
              <a:gd name="connsiteX32" fmla="*/ 2377440 w 3901440"/>
              <a:gd name="connsiteY32" fmla="*/ 228573 h 672710"/>
              <a:gd name="connsiteX33" fmla="*/ 2429691 w 3901440"/>
              <a:gd name="connsiteY33" fmla="*/ 211156 h 672710"/>
              <a:gd name="connsiteX34" fmla="*/ 2481943 w 3901440"/>
              <a:gd name="connsiteY34" fmla="*/ 193739 h 672710"/>
              <a:gd name="connsiteX35" fmla="*/ 2595154 w 3901440"/>
              <a:gd name="connsiteY35" fmla="*/ 176322 h 672710"/>
              <a:gd name="connsiteX36" fmla="*/ 2778034 w 3901440"/>
              <a:gd name="connsiteY36" fmla="*/ 167613 h 672710"/>
              <a:gd name="connsiteX37" fmla="*/ 2821577 w 3901440"/>
              <a:gd name="connsiteY37" fmla="*/ 158905 h 672710"/>
              <a:gd name="connsiteX38" fmla="*/ 2873828 w 3901440"/>
              <a:gd name="connsiteY38" fmla="*/ 124070 h 672710"/>
              <a:gd name="connsiteX39" fmla="*/ 2978331 w 3901440"/>
              <a:gd name="connsiteY39" fmla="*/ 89236 h 672710"/>
              <a:gd name="connsiteX40" fmla="*/ 3030583 w 3901440"/>
              <a:gd name="connsiteY40" fmla="*/ 54402 h 672710"/>
              <a:gd name="connsiteX41" fmla="*/ 3056708 w 3901440"/>
              <a:gd name="connsiteY41" fmla="*/ 36985 h 672710"/>
              <a:gd name="connsiteX42" fmla="*/ 3178628 w 3901440"/>
              <a:gd name="connsiteY42" fmla="*/ 10859 h 672710"/>
              <a:gd name="connsiteX43" fmla="*/ 3213463 w 3901440"/>
              <a:gd name="connsiteY43" fmla="*/ 2150 h 672710"/>
              <a:gd name="connsiteX44" fmla="*/ 3439886 w 3901440"/>
              <a:gd name="connsiteY44" fmla="*/ 19567 h 672710"/>
              <a:gd name="connsiteX45" fmla="*/ 3692434 w 3901440"/>
              <a:gd name="connsiteY45" fmla="*/ 19567 h 672710"/>
              <a:gd name="connsiteX46" fmla="*/ 3753394 w 3901440"/>
              <a:gd name="connsiteY46" fmla="*/ 54402 h 672710"/>
              <a:gd name="connsiteX47" fmla="*/ 3779520 w 3901440"/>
              <a:gd name="connsiteY47" fmla="*/ 63110 h 672710"/>
              <a:gd name="connsiteX48" fmla="*/ 3901440 w 3901440"/>
              <a:gd name="connsiteY48" fmla="*/ 54402 h 6727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901440" h="672710">
                <a:moveTo>
                  <a:pt x="0" y="672710"/>
                </a:moveTo>
                <a:cubicBezTo>
                  <a:pt x="14514" y="669807"/>
                  <a:pt x="28913" y="666253"/>
                  <a:pt x="43543" y="664002"/>
                </a:cubicBezTo>
                <a:cubicBezTo>
                  <a:pt x="66674" y="660443"/>
                  <a:pt x="90632" y="661451"/>
                  <a:pt x="113211" y="655293"/>
                </a:cubicBezTo>
                <a:cubicBezTo>
                  <a:pt x="123309" y="652539"/>
                  <a:pt x="129976" y="642557"/>
                  <a:pt x="139337" y="637876"/>
                </a:cubicBezTo>
                <a:cubicBezTo>
                  <a:pt x="150764" y="632163"/>
                  <a:pt x="190526" y="622553"/>
                  <a:pt x="200297" y="620459"/>
                </a:cubicBezTo>
                <a:cubicBezTo>
                  <a:pt x="229243" y="614256"/>
                  <a:pt x="257837" y="604889"/>
                  <a:pt x="287383" y="603042"/>
                </a:cubicBezTo>
                <a:lnTo>
                  <a:pt x="426720" y="594333"/>
                </a:lnTo>
                <a:lnTo>
                  <a:pt x="470263" y="585625"/>
                </a:lnTo>
                <a:cubicBezTo>
                  <a:pt x="518491" y="576856"/>
                  <a:pt x="542848" y="575944"/>
                  <a:pt x="592183" y="559499"/>
                </a:cubicBezTo>
                <a:lnTo>
                  <a:pt x="644434" y="542082"/>
                </a:lnTo>
                <a:cubicBezTo>
                  <a:pt x="653143" y="536276"/>
                  <a:pt x="661199" y="529346"/>
                  <a:pt x="670560" y="524665"/>
                </a:cubicBezTo>
                <a:cubicBezTo>
                  <a:pt x="692000" y="513945"/>
                  <a:pt x="728866" y="510592"/>
                  <a:pt x="748937" y="507247"/>
                </a:cubicBezTo>
                <a:cubicBezTo>
                  <a:pt x="794919" y="484256"/>
                  <a:pt x="805251" y="474985"/>
                  <a:pt x="844731" y="463705"/>
                </a:cubicBezTo>
                <a:cubicBezTo>
                  <a:pt x="856240" y="460417"/>
                  <a:pt x="867954" y="457899"/>
                  <a:pt x="879566" y="454996"/>
                </a:cubicBezTo>
                <a:cubicBezTo>
                  <a:pt x="888274" y="449190"/>
                  <a:pt x="895245" y="438232"/>
                  <a:pt x="905691" y="437579"/>
                </a:cubicBezTo>
                <a:cubicBezTo>
                  <a:pt x="1005698" y="431328"/>
                  <a:pt x="993949" y="429650"/>
                  <a:pt x="1045028" y="463705"/>
                </a:cubicBezTo>
                <a:cubicBezTo>
                  <a:pt x="1085668" y="460802"/>
                  <a:pt x="1126454" y="459496"/>
                  <a:pt x="1166948" y="454996"/>
                </a:cubicBezTo>
                <a:cubicBezTo>
                  <a:pt x="1223206" y="448745"/>
                  <a:pt x="1181969" y="448557"/>
                  <a:pt x="1227908" y="428870"/>
                </a:cubicBezTo>
                <a:cubicBezTo>
                  <a:pt x="1238909" y="424155"/>
                  <a:pt x="1251279" y="423601"/>
                  <a:pt x="1262743" y="420162"/>
                </a:cubicBezTo>
                <a:cubicBezTo>
                  <a:pt x="1280328" y="414887"/>
                  <a:pt x="1297577" y="408551"/>
                  <a:pt x="1314994" y="402745"/>
                </a:cubicBezTo>
                <a:cubicBezTo>
                  <a:pt x="1323703" y="399842"/>
                  <a:pt x="1332909" y="398141"/>
                  <a:pt x="1341120" y="394036"/>
                </a:cubicBezTo>
                <a:cubicBezTo>
                  <a:pt x="1352731" y="388230"/>
                  <a:pt x="1363799" y="381177"/>
                  <a:pt x="1375954" y="376619"/>
                </a:cubicBezTo>
                <a:cubicBezTo>
                  <a:pt x="1403770" y="366188"/>
                  <a:pt x="1437520" y="367506"/>
                  <a:pt x="1463040" y="350493"/>
                </a:cubicBezTo>
                <a:lnTo>
                  <a:pt x="1489166" y="333076"/>
                </a:lnTo>
                <a:cubicBezTo>
                  <a:pt x="1550126" y="335979"/>
                  <a:pt x="1611390" y="335045"/>
                  <a:pt x="1672046" y="341785"/>
                </a:cubicBezTo>
                <a:cubicBezTo>
                  <a:pt x="1690293" y="343812"/>
                  <a:pt x="1724297" y="359202"/>
                  <a:pt x="1724297" y="359202"/>
                </a:cubicBezTo>
                <a:cubicBezTo>
                  <a:pt x="1729488" y="358553"/>
                  <a:pt x="1821084" y="348824"/>
                  <a:pt x="1837508" y="341785"/>
                </a:cubicBezTo>
                <a:cubicBezTo>
                  <a:pt x="1845055" y="338551"/>
                  <a:pt x="1847582" y="328039"/>
                  <a:pt x="1854926" y="324367"/>
                </a:cubicBezTo>
                <a:cubicBezTo>
                  <a:pt x="1854939" y="324360"/>
                  <a:pt x="1920233" y="302599"/>
                  <a:pt x="1933303" y="298242"/>
                </a:cubicBezTo>
                <a:cubicBezTo>
                  <a:pt x="1942011" y="295339"/>
                  <a:pt x="1950252" y="289774"/>
                  <a:pt x="1959428" y="289533"/>
                </a:cubicBezTo>
                <a:lnTo>
                  <a:pt x="2290354" y="280825"/>
                </a:lnTo>
                <a:cubicBezTo>
                  <a:pt x="2353996" y="238396"/>
                  <a:pt x="2273984" y="290178"/>
                  <a:pt x="2351314" y="245990"/>
                </a:cubicBezTo>
                <a:cubicBezTo>
                  <a:pt x="2360401" y="240797"/>
                  <a:pt x="2367876" y="232824"/>
                  <a:pt x="2377440" y="228573"/>
                </a:cubicBezTo>
                <a:cubicBezTo>
                  <a:pt x="2394217" y="221117"/>
                  <a:pt x="2412274" y="216962"/>
                  <a:pt x="2429691" y="211156"/>
                </a:cubicBezTo>
                <a:lnTo>
                  <a:pt x="2481943" y="193739"/>
                </a:lnTo>
                <a:cubicBezTo>
                  <a:pt x="2525624" y="185002"/>
                  <a:pt x="2546865" y="179652"/>
                  <a:pt x="2595154" y="176322"/>
                </a:cubicBezTo>
                <a:cubicBezTo>
                  <a:pt x="2656038" y="172123"/>
                  <a:pt x="2717074" y="170516"/>
                  <a:pt x="2778034" y="167613"/>
                </a:cubicBezTo>
                <a:cubicBezTo>
                  <a:pt x="2792548" y="164710"/>
                  <a:pt x="2808102" y="165030"/>
                  <a:pt x="2821577" y="158905"/>
                </a:cubicBezTo>
                <a:cubicBezTo>
                  <a:pt x="2840634" y="150243"/>
                  <a:pt x="2853520" y="129147"/>
                  <a:pt x="2873828" y="124070"/>
                </a:cubicBezTo>
                <a:cubicBezTo>
                  <a:pt x="2956091" y="103504"/>
                  <a:pt x="2922086" y="117358"/>
                  <a:pt x="2978331" y="89236"/>
                </a:cubicBezTo>
                <a:cubicBezTo>
                  <a:pt x="3008944" y="43315"/>
                  <a:pt x="2978096" y="76896"/>
                  <a:pt x="3030583" y="54402"/>
                </a:cubicBezTo>
                <a:cubicBezTo>
                  <a:pt x="3040203" y="50279"/>
                  <a:pt x="3047144" y="41236"/>
                  <a:pt x="3056708" y="36985"/>
                </a:cubicBezTo>
                <a:cubicBezTo>
                  <a:pt x="3105267" y="15403"/>
                  <a:pt x="3123751" y="17718"/>
                  <a:pt x="3178628" y="10859"/>
                </a:cubicBezTo>
                <a:cubicBezTo>
                  <a:pt x="3190240" y="7956"/>
                  <a:pt x="3201494" y="2150"/>
                  <a:pt x="3213463" y="2150"/>
                </a:cubicBezTo>
                <a:cubicBezTo>
                  <a:pt x="3395606" y="2150"/>
                  <a:pt x="3354114" y="-9022"/>
                  <a:pt x="3439886" y="19567"/>
                </a:cubicBezTo>
                <a:cubicBezTo>
                  <a:pt x="3494020" y="17107"/>
                  <a:pt x="3618906" y="-486"/>
                  <a:pt x="3692434" y="19567"/>
                </a:cubicBezTo>
                <a:cubicBezTo>
                  <a:pt x="3726018" y="28726"/>
                  <a:pt x="3725021" y="40216"/>
                  <a:pt x="3753394" y="54402"/>
                </a:cubicBezTo>
                <a:cubicBezTo>
                  <a:pt x="3761605" y="58507"/>
                  <a:pt x="3770811" y="60207"/>
                  <a:pt x="3779520" y="63110"/>
                </a:cubicBezTo>
                <a:lnTo>
                  <a:pt x="3901440" y="54402"/>
                </a:ln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23"/>
          <p:cNvSpPr/>
          <p:nvPr/>
        </p:nvSpPr>
        <p:spPr bwMode="auto">
          <a:xfrm rot="467444">
            <a:off x="5724584" y="4650377"/>
            <a:ext cx="205951" cy="28070"/>
          </a:xfrm>
          <a:custGeom>
            <a:avLst/>
            <a:gdLst>
              <a:gd name="connsiteX0" fmla="*/ 0 w 269966"/>
              <a:gd name="connsiteY0" fmla="*/ 8709 h 28070"/>
              <a:gd name="connsiteX1" fmla="*/ 182880 w 269966"/>
              <a:gd name="connsiteY1" fmla="*/ 17417 h 28070"/>
              <a:gd name="connsiteX2" fmla="*/ 261257 w 269966"/>
              <a:gd name="connsiteY2" fmla="*/ 17417 h 28070"/>
              <a:gd name="connsiteX3" fmla="*/ 269966 w 269966"/>
              <a:gd name="connsiteY3" fmla="*/ 0 h 28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9966" h="28070">
                <a:moveTo>
                  <a:pt x="0" y="8709"/>
                </a:moveTo>
                <a:cubicBezTo>
                  <a:pt x="60960" y="11612"/>
                  <a:pt x="122045" y="12550"/>
                  <a:pt x="182880" y="17417"/>
                </a:cubicBezTo>
                <a:cubicBezTo>
                  <a:pt x="223374" y="20656"/>
                  <a:pt x="216738" y="39677"/>
                  <a:pt x="261257" y="17417"/>
                </a:cubicBezTo>
                <a:cubicBezTo>
                  <a:pt x="267063" y="14514"/>
                  <a:pt x="267063" y="5806"/>
                  <a:pt x="269966" y="0"/>
                </a:cubicBezTo>
              </a:path>
            </a:pathLst>
          </a:custGeom>
          <a:noFill/>
          <a:ln w="25400" cap="flat" cmpd="sng" algn="ctr">
            <a:solidFill>
              <a:srgbClr val="0D0D0D">
                <a:alpha val="80000"/>
              </a:srgb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53640926-AAD7-44D8-BBD7-CCE9431645EC}">
              <a14:shadowObscured xmlns:a14="http://schemas.microsoft.com/office/drawing/2010/main"/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220978" y="44908"/>
            <a:ext cx="1076599" cy="5267326"/>
            <a:chOff x="1463043" y="-1"/>
            <a:chExt cx="1076599" cy="1415143"/>
          </a:xfrm>
        </p:grpSpPr>
        <p:cxnSp>
          <p:nvCxnSpPr>
            <p:cNvPr id="27" name="Straight Connector 26"/>
            <p:cNvCxnSpPr/>
            <p:nvPr/>
          </p:nvCxnSpPr>
          <p:spPr>
            <a:xfrm rot="5400000" flipH="1" flipV="1">
              <a:off x="755471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1260569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1832070" y="707571"/>
              <a:ext cx="1415143" cy="0"/>
            </a:xfrm>
            <a:prstGeom prst="line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7548702" y="4880544"/>
            <a:ext cx="1022499" cy="1304925"/>
            <a:chOff x="7548702" y="4880544"/>
            <a:chExt cx="1022499" cy="1304925"/>
          </a:xfrm>
        </p:grpSpPr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48702" y="5082928"/>
              <a:ext cx="704850" cy="704850"/>
            </a:xfrm>
            <a:prstGeom prst="rect">
              <a:avLst/>
            </a:prstGeom>
          </p:spPr>
        </p:pic>
        <p:pic>
          <p:nvPicPr>
            <p:cNvPr id="2057" name="Picture 9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5477" y="4880544"/>
              <a:ext cx="628650" cy="130492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  <p:pic>
          <p:nvPicPr>
            <p:cNvPr id="2055" name="Picture 7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3501" y="5427636"/>
              <a:ext cx="647700" cy="619125"/>
            </a:xfrm>
            <a:prstGeom prst="rect">
              <a:avLst/>
            </a:prstGeom>
          </p:spPr>
        </p:pic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8066" y="5095505"/>
            <a:ext cx="600075" cy="85725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146" y="5087691"/>
            <a:ext cx="647700" cy="619125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66200" y="0"/>
            <a:ext cx="177800" cy="6858000"/>
          </a:xfrm>
          <a:prstGeom prst="rect">
            <a:avLst/>
          </a:prstGeom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166" y="6286500"/>
            <a:ext cx="9137668" cy="571500"/>
          </a:xfrm>
          <a:prstGeom prst="rect">
            <a:avLst/>
          </a:prstGeom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5769" y="5631170"/>
            <a:ext cx="628650" cy="638175"/>
          </a:xfrm>
          <a:prstGeom prst="rect">
            <a:avLst/>
          </a:prstGeom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73" r="-2"/>
          <a:stretch/>
        </p:blipFill>
        <p:spPr bwMode="auto">
          <a:xfrm>
            <a:off x="2699657" y="1456591"/>
            <a:ext cx="10149568" cy="4867275"/>
          </a:xfrm>
          <a:prstGeom prst="rect">
            <a:avLst/>
          </a:prstGeom>
        </p:spPr>
      </p:pic>
      <p:grpSp>
        <p:nvGrpSpPr>
          <p:cNvPr id="33" name="Group 32"/>
          <p:cNvGrpSpPr/>
          <p:nvPr/>
        </p:nvGrpSpPr>
        <p:grpSpPr>
          <a:xfrm>
            <a:off x="4432869" y="4933996"/>
            <a:ext cx="828675" cy="1038225"/>
            <a:chOff x="4432869" y="4933996"/>
            <a:chExt cx="828675" cy="1038225"/>
          </a:xfrm>
        </p:grpSpPr>
        <p:pic>
          <p:nvPicPr>
            <p:cNvPr id="2056" name="Picture 8"/>
            <p:cNvPicPr>
              <a:picLocks noChangeAspect="1" noChangeArrowheads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2869" y="4933996"/>
              <a:ext cx="828675" cy="1038225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499" y="5435630"/>
              <a:ext cx="466725" cy="514350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1297576" y="349006"/>
            <a:ext cx="7273625" cy="582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PH" sz="3600" dirty="0">
                <a:solidFill>
                  <a:schemeClr val="accent6">
                    <a:lumMod val="40000"/>
                    <a:lumOff val="60000"/>
                  </a:schemeClr>
                </a:solidFill>
                <a:latin typeface="Aharoni" pitchFamily="2" charset="-79"/>
                <a:ea typeface="Calibri"/>
                <a:cs typeface="Aharoni" pitchFamily="2" charset="-79"/>
              </a:rPr>
              <a:t>Remember that what you’re eliminating is just as important as what you’re leaving visible. Some blackout poets have even started creating visual art — line drawings, paintings, and more — over the redacted text, instead of simply blacking out the words.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 advClick="0" advTm="1600">
        <p:push dir="u"/>
      </p:transition>
    </mc:Choice>
    <mc:Fallback xmlns="">
      <p:transition advClick="0" advTm="160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2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39" name="Group 38"/>
          <p:cNvGrpSpPr/>
          <p:nvPr/>
        </p:nvGrpSpPr>
        <p:grpSpPr>
          <a:xfrm>
            <a:off x="1019175" y="2213741"/>
            <a:ext cx="2310765" cy="3158359"/>
            <a:chOff x="1019175" y="2213741"/>
            <a:chExt cx="2310765" cy="3158359"/>
          </a:xfrm>
        </p:grpSpPr>
        <p:sp>
          <p:nvSpPr>
            <p:cNvPr id="8" name="Oval 7"/>
            <p:cNvSpPr/>
            <p:nvPr/>
          </p:nvSpPr>
          <p:spPr>
            <a:xfrm>
              <a:off x="1491600" y="2213741"/>
              <a:ext cx="1838340" cy="1838340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noFill/>
              <a:prstDash val="solid"/>
            </a:ln>
            <a:effectLst>
              <a:softEdge rad="685800"/>
            </a:effectLst>
            <a:scene3d>
              <a:camera prst="orthographicFront"/>
              <a:lightRig rig="threePt" dir="t"/>
            </a:scene3d>
            <a:sp3d extrusionH="19050" prstMaterial="plastic">
              <a:bevelT w="95250" h="95250"/>
              <a:extrusionClr>
                <a:sysClr val="window" lastClr="FFFFFF"/>
              </a:extrusion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1019175" y="3333750"/>
              <a:ext cx="1924050" cy="2038350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20"/>
            <p:cNvSpPr txBox="1">
              <a:spLocks noChangeArrowheads="1"/>
            </p:cNvSpPr>
            <p:nvPr/>
          </p:nvSpPr>
          <p:spPr bwMode="auto">
            <a:xfrm>
              <a:off x="1993817" y="2417763"/>
              <a:ext cx="805029" cy="143116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8700" b="1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5</a:t>
              </a:r>
            </a:p>
          </p:txBody>
        </p:sp>
      </p:grp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8096759">
            <a:off x="223830" y="5232080"/>
            <a:ext cx="647700" cy="61912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4549489">
            <a:off x="1544638" y="4835524"/>
            <a:ext cx="600075" cy="857250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5675" y="5078412"/>
            <a:ext cx="1390650" cy="638175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399" y="4216400"/>
            <a:ext cx="2247900" cy="2107466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870845" y="2046559"/>
            <a:ext cx="2140971" cy="4924649"/>
            <a:chOff x="1036318" y="1802726"/>
            <a:chExt cx="2140971" cy="4924649"/>
          </a:xfrm>
          <a:noFill/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922729">
              <a:off x="2024764" y="1802726"/>
              <a:ext cx="1152525" cy="2619375"/>
            </a:xfrm>
            <a:prstGeom prst="rect">
              <a:avLst/>
            </a:prstGeom>
            <a:grpFill/>
          </p:spPr>
        </p:pic>
        <p:sp>
          <p:nvSpPr>
            <p:cNvPr id="9" name="Rectangle 8"/>
            <p:cNvSpPr/>
            <p:nvPr/>
          </p:nvSpPr>
          <p:spPr>
            <a:xfrm>
              <a:off x="1036318" y="4312198"/>
              <a:ext cx="977276" cy="241517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66694" y="1946713"/>
            <a:ext cx="1200150" cy="4628255"/>
            <a:chOff x="1662774" y="1720289"/>
            <a:chExt cx="1200150" cy="4628255"/>
          </a:xfrm>
          <a:noFill/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1125343">
              <a:off x="1662774" y="1720289"/>
              <a:ext cx="1200150" cy="2533650"/>
            </a:xfrm>
            <a:prstGeom prst="rect">
              <a:avLst/>
            </a:prstGeom>
            <a:grpFill/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1715572" y="3979804"/>
              <a:ext cx="722839" cy="23687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3" name="Picture 2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758432">
            <a:off x="1184276" y="5313363"/>
            <a:ext cx="647700" cy="61912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25" name="14_Along the Way_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8839200" y="7073900"/>
            <a:ext cx="304800" cy="30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644588" y="1429048"/>
            <a:ext cx="6347012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PH" sz="4000" dirty="0">
                <a:solidFill>
                  <a:srgbClr val="FFFF00"/>
                </a:solidFill>
                <a:ea typeface="Calibri"/>
                <a:cs typeface="Times New Roman"/>
              </a:rPr>
              <a:t>Blackout poetry is a great cure for writer’s block, so be ready for those creative juices to flow.</a:t>
            </a:r>
          </a:p>
        </p:txBody>
      </p:sp>
    </p:spTree>
  </p:cSld>
  <p:clrMapOvr>
    <a:masterClrMapping/>
  </p:clrMapOvr>
  <p:transition spd="slow" advClick="0" advTm="5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8" presetClass="emph" presetSubtype="0" accel="12000" decel="2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3000000">
                                      <p:cBhvr>
                                        <p:cTn id="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accel="10000" decel="3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1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524435" y="1057274"/>
            <a:ext cx="5809129" cy="4940113"/>
            <a:chOff x="1384300" y="1057275"/>
            <a:chExt cx="4445000" cy="3333750"/>
          </a:xfrm>
        </p:grpSpPr>
        <p:sp>
          <p:nvSpPr>
            <p:cNvPr id="76" name="Rectangle 75"/>
            <p:cNvSpPr/>
            <p:nvPr/>
          </p:nvSpPr>
          <p:spPr bwMode="auto">
            <a:xfrm>
              <a:off x="1384300" y="1057275"/>
              <a:ext cx="4445000" cy="3333750"/>
            </a:xfrm>
            <a:prstGeom prst="rect">
              <a:avLst/>
            </a:prstGeom>
            <a:noFill/>
            <a:ln w="177800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alpha val="64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540000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R="0" indent="0" algn="ctr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sz="2400">
                <a:solidFill>
                  <a:schemeClr val="lt1"/>
                </a:solidFill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1492249" y="1154339"/>
              <a:ext cx="4232275" cy="3141435"/>
            </a:xfrm>
            <a:prstGeom prst="rect">
              <a:avLst/>
            </a:prstGeom>
            <a:gradFill>
              <a:gsLst>
                <a:gs pos="0">
                  <a:schemeClr val="bg1">
                    <a:lumMod val="98000"/>
                    <a:lumOff val="2000"/>
                    <a:alpha val="21000"/>
                  </a:schemeClr>
                </a:gs>
                <a:gs pos="39999">
                  <a:schemeClr val="bg1">
                    <a:lumMod val="75000"/>
                    <a:alpha val="18000"/>
                  </a:schemeClr>
                </a:gs>
                <a:gs pos="70000">
                  <a:schemeClr val="bg1">
                    <a:lumMod val="65000"/>
                    <a:alpha val="14000"/>
                  </a:schemeClr>
                </a:gs>
                <a:gs pos="100000">
                  <a:schemeClr val="bg1">
                    <a:alpha val="14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7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34167" y="400044"/>
            <a:ext cx="2903538" cy="5409214"/>
          </a:xfrm>
          <a:prstGeom prst="rect">
            <a:avLst/>
          </a:prstGeom>
          <a:effectLst>
            <a:outerShdw blurRad="50800" dist="127000" dir="3600000" algn="t" rotWithShape="0">
              <a:prstClr val="black">
                <a:alpha val="40000"/>
              </a:prstClr>
            </a:outerShdw>
          </a:effectLst>
        </p:spPr>
      </p:pic>
      <p:sp>
        <p:nvSpPr>
          <p:cNvPr id="79" name="Rectangle 78"/>
          <p:cNvSpPr/>
          <p:nvPr/>
        </p:nvSpPr>
        <p:spPr>
          <a:xfrm>
            <a:off x="2924562" y="1616155"/>
            <a:ext cx="1364476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cap="none" spc="0" smtClean="0">
                <a:ln w="18415" cmpd="sng">
                  <a:solidFill>
                    <a:srgbClr val="FFFFFF">
                      <a:alpha val="72000"/>
                    </a:srgbClr>
                  </a:solidFill>
                  <a:prstDash val="solid"/>
                </a:ln>
                <a:solidFill>
                  <a:srgbClr val="FFFFFF">
                    <a:alpha val="42000"/>
                  </a:srgbClr>
                </a:solidFill>
                <a:effectLst>
                  <a:glow rad="88900">
                    <a:schemeClr val="bg1">
                      <a:alpha val="21000"/>
                    </a:schemeClr>
                  </a:glow>
                </a:effectLst>
                <a:latin typeface="Arial Black" pitchFamily="34" charset="0"/>
              </a:rPr>
              <a:t>$</a:t>
            </a:r>
            <a:endParaRPr lang="en-US" sz="13800" cap="none" spc="0">
              <a:ln w="18415" cmpd="sng">
                <a:solidFill>
                  <a:srgbClr val="FFFFFF">
                    <a:alpha val="72000"/>
                  </a:srgbClr>
                </a:solidFill>
                <a:prstDash val="solid"/>
              </a:ln>
              <a:solidFill>
                <a:srgbClr val="FFFFFF">
                  <a:alpha val="42000"/>
                </a:srgbClr>
              </a:solidFill>
              <a:effectLst>
                <a:glow rad="88900">
                  <a:schemeClr val="bg1">
                    <a:alpha val="21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80" name="Left-Right Arrow 79"/>
          <p:cNvSpPr/>
          <p:nvPr/>
        </p:nvSpPr>
        <p:spPr bwMode="auto">
          <a:xfrm>
            <a:off x="2565515" y="2160939"/>
            <a:ext cx="2082570" cy="1126422"/>
          </a:xfrm>
          <a:prstGeom prst="leftRightArrow">
            <a:avLst/>
          </a:prstGeom>
          <a:solidFill>
            <a:schemeClr val="bg1">
              <a:alpha val="42000"/>
            </a:schemeClr>
          </a:solidFill>
          <a:ln w="22225" cap="flat" cmpd="sng" algn="ctr">
            <a:solidFill>
              <a:schemeClr val="bg1">
                <a:alpha val="72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88900">
              <a:schemeClr val="bg1">
                <a:alpha val="21000"/>
              </a:schemeClr>
            </a:glo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-2500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81" name="Group 80"/>
          <p:cNvGrpSpPr/>
          <p:nvPr/>
        </p:nvGrpSpPr>
        <p:grpSpPr>
          <a:xfrm>
            <a:off x="2721950" y="1839301"/>
            <a:ext cx="1769701" cy="1769698"/>
            <a:chOff x="2162822" y="1563395"/>
            <a:chExt cx="1019176" cy="1019174"/>
          </a:xfrm>
        </p:grpSpPr>
        <p:sp>
          <p:nvSpPr>
            <p:cNvPr id="82" name="Donut 81"/>
            <p:cNvSpPr/>
            <p:nvPr/>
          </p:nvSpPr>
          <p:spPr bwMode="auto">
            <a:xfrm>
              <a:off x="2162822" y="1563395"/>
              <a:ext cx="1019176" cy="1019174"/>
            </a:xfrm>
            <a:prstGeom prst="donut">
              <a:avLst>
                <a:gd name="adj" fmla="val 8203"/>
              </a:avLst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3" name="Oval 82"/>
            <p:cNvSpPr/>
            <p:nvPr/>
          </p:nvSpPr>
          <p:spPr bwMode="auto">
            <a:xfrm>
              <a:off x="2639073" y="1731669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4" name="Oval 83"/>
            <p:cNvSpPr/>
            <p:nvPr/>
          </p:nvSpPr>
          <p:spPr bwMode="auto">
            <a:xfrm>
              <a:off x="2639073" y="2392069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5" name="Oval 84"/>
            <p:cNvSpPr/>
            <p:nvPr/>
          </p:nvSpPr>
          <p:spPr bwMode="auto">
            <a:xfrm>
              <a:off x="2956573" y="2039645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6" name="Oval 85"/>
            <p:cNvSpPr/>
            <p:nvPr/>
          </p:nvSpPr>
          <p:spPr bwMode="auto">
            <a:xfrm>
              <a:off x="2296173" y="2039645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7" name="Oval 86"/>
            <p:cNvSpPr/>
            <p:nvPr/>
          </p:nvSpPr>
          <p:spPr bwMode="auto">
            <a:xfrm>
              <a:off x="2639073" y="2039645"/>
              <a:ext cx="66675" cy="66675"/>
            </a:xfrm>
            <a:prstGeom prst="ellips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8" name="Isosceles Triangle 87"/>
            <p:cNvSpPr/>
            <p:nvPr/>
          </p:nvSpPr>
          <p:spPr bwMode="auto">
            <a:xfrm>
              <a:off x="2648599" y="1839618"/>
              <a:ext cx="45719" cy="242889"/>
            </a:xfrm>
            <a:prstGeom prst="triangl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sp>
          <p:nvSpPr>
            <p:cNvPr id="89" name="Isosceles Triangle 88"/>
            <p:cNvSpPr/>
            <p:nvPr/>
          </p:nvSpPr>
          <p:spPr bwMode="auto">
            <a:xfrm rot="5400000">
              <a:off x="2778498" y="1948567"/>
              <a:ext cx="45719" cy="242889"/>
            </a:xfrm>
            <a:prstGeom prst="triangle">
              <a:avLst/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2610055" y="1936155"/>
            <a:ext cx="1993490" cy="1575991"/>
            <a:chOff x="2222507" y="3062796"/>
            <a:chExt cx="1066799" cy="843378"/>
          </a:xfrm>
        </p:grpSpPr>
        <p:sp>
          <p:nvSpPr>
            <p:cNvPr id="91" name="Half Frame 90"/>
            <p:cNvSpPr/>
            <p:nvPr/>
          </p:nvSpPr>
          <p:spPr bwMode="auto">
            <a:xfrm rot="16200000">
              <a:off x="2334218" y="2951085"/>
              <a:ext cx="843378" cy="1066799"/>
            </a:xfrm>
            <a:prstGeom prst="halfFrame">
              <a:avLst>
                <a:gd name="adj1" fmla="val 5519"/>
                <a:gd name="adj2" fmla="val 5642"/>
              </a:avLst>
            </a:pr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baseline="-25000">
                <a:latin typeface="Arial" charset="0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2460165" y="3062800"/>
              <a:ext cx="781050" cy="816747"/>
              <a:chOff x="2460165" y="3062800"/>
              <a:chExt cx="781050" cy="816747"/>
            </a:xfrm>
          </p:grpSpPr>
          <p:cxnSp>
            <p:nvCxnSpPr>
              <p:cNvPr id="99" name="Straight Connector 98"/>
              <p:cNvCxnSpPr/>
              <p:nvPr/>
            </p:nvCxnSpPr>
            <p:spPr bwMode="auto">
              <a:xfrm rot="5400000">
                <a:off x="2051793" y="3471172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0" name="Straight Connector 99"/>
              <p:cNvCxnSpPr/>
              <p:nvPr/>
            </p:nvCxnSpPr>
            <p:spPr bwMode="auto">
              <a:xfrm rot="5400000">
                <a:off x="2247055" y="3471173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1" name="Straight Connector 100"/>
              <p:cNvCxnSpPr/>
              <p:nvPr/>
            </p:nvCxnSpPr>
            <p:spPr bwMode="auto">
              <a:xfrm rot="5400000">
                <a:off x="2442318" y="3471174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 rot="5400000">
                <a:off x="2637580" y="3471175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3" name="Straight Connector 102"/>
              <p:cNvCxnSpPr/>
              <p:nvPr/>
            </p:nvCxnSpPr>
            <p:spPr bwMode="auto">
              <a:xfrm rot="5400000">
                <a:off x="2832843" y="3471176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93" name="Group 92"/>
            <p:cNvGrpSpPr/>
            <p:nvPr/>
          </p:nvGrpSpPr>
          <p:grpSpPr>
            <a:xfrm rot="5400000">
              <a:off x="2451090" y="2905509"/>
              <a:ext cx="585788" cy="979407"/>
              <a:chOff x="2655427" y="3062801"/>
              <a:chExt cx="585788" cy="816746"/>
            </a:xfrm>
          </p:grpSpPr>
          <p:cxnSp>
            <p:nvCxnSpPr>
              <p:cNvPr id="95" name="Straight Connector 94"/>
              <p:cNvCxnSpPr/>
              <p:nvPr/>
            </p:nvCxnSpPr>
            <p:spPr bwMode="auto">
              <a:xfrm rot="5400000">
                <a:off x="2247055" y="3471173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rot="5400000">
                <a:off x="2442318" y="3471174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>
                <a:off x="2637580" y="3471175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rot="5400000">
                <a:off x="2832843" y="3471176"/>
                <a:ext cx="816743" cy="0"/>
              </a:xfrm>
              <a:prstGeom prst="line">
                <a:avLst/>
              </a:prstGeom>
              <a:solidFill>
                <a:schemeClr val="tx2">
                  <a:alpha val="42000"/>
                </a:schemeClr>
              </a:solidFill>
              <a:ln w="22225" cap="flat" cmpd="sng" algn="ctr">
                <a:solidFill>
                  <a:schemeClr val="bg1">
                    <a:alpha val="25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94" name="Lightning Bolt 49"/>
            <p:cNvSpPr/>
            <p:nvPr/>
          </p:nvSpPr>
          <p:spPr bwMode="auto">
            <a:xfrm rot="16200000">
              <a:off x="2441809" y="3013307"/>
              <a:ext cx="647263" cy="895321"/>
            </a:xfrm>
            <a:custGeom>
              <a:avLst/>
              <a:gdLst>
                <a:gd name="connsiteX0" fmla="*/ 8472 w 21600"/>
                <a:gd name="connsiteY0" fmla="*/ 0 h 21600"/>
                <a:gd name="connsiteX1" fmla="*/ 12860 w 21600"/>
                <a:gd name="connsiteY1" fmla="*/ 6080 h 21600"/>
                <a:gd name="connsiteX2" fmla="*/ 11050 w 21600"/>
                <a:gd name="connsiteY2" fmla="*/ 6797 h 21600"/>
                <a:gd name="connsiteX3" fmla="*/ 16577 w 21600"/>
                <a:gd name="connsiteY3" fmla="*/ 12007 h 21600"/>
                <a:gd name="connsiteX4" fmla="*/ 14767 w 21600"/>
                <a:gd name="connsiteY4" fmla="*/ 12877 h 21600"/>
                <a:gd name="connsiteX5" fmla="*/ 21600 w 21600"/>
                <a:gd name="connsiteY5" fmla="*/ 21600 h 21600"/>
                <a:gd name="connsiteX6" fmla="*/ 10012 w 21600"/>
                <a:gd name="connsiteY6" fmla="*/ 14915 h 21600"/>
                <a:gd name="connsiteX7" fmla="*/ 12222 w 21600"/>
                <a:gd name="connsiteY7" fmla="*/ 13987 h 21600"/>
                <a:gd name="connsiteX8" fmla="*/ 5022 w 21600"/>
                <a:gd name="connsiteY8" fmla="*/ 9705 h 21600"/>
                <a:gd name="connsiteX9" fmla="*/ 7602 w 21600"/>
                <a:gd name="connsiteY9" fmla="*/ 8382 h 21600"/>
                <a:gd name="connsiteX10" fmla="*/ 0 w 21600"/>
                <a:gd name="connsiteY10" fmla="*/ 3890 h 21600"/>
                <a:gd name="connsiteX11" fmla="*/ 8472 w 21600"/>
                <a:gd name="connsiteY11" fmla="*/ 0 h 21600"/>
                <a:gd name="connsiteX0" fmla="*/ 1477 w 21600"/>
                <a:gd name="connsiteY0" fmla="*/ 0 h 19599"/>
                <a:gd name="connsiteX1" fmla="*/ 12860 w 21600"/>
                <a:gd name="connsiteY1" fmla="*/ 4079 h 19599"/>
                <a:gd name="connsiteX2" fmla="*/ 11050 w 21600"/>
                <a:gd name="connsiteY2" fmla="*/ 4796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7602 w 21600"/>
                <a:gd name="connsiteY9" fmla="*/ 6381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12860 w 21600"/>
                <a:gd name="connsiteY1" fmla="*/ 4079 h 19599"/>
                <a:gd name="connsiteX2" fmla="*/ 11050 w 21600"/>
                <a:gd name="connsiteY2" fmla="*/ 4796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12860 w 21600"/>
                <a:gd name="connsiteY1" fmla="*/ 4079 h 19599"/>
                <a:gd name="connsiteX2" fmla="*/ 7736 w 21600"/>
                <a:gd name="connsiteY2" fmla="*/ 7353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6577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0006 h 19599"/>
                <a:gd name="connsiteX4" fmla="*/ 14767 w 21600"/>
                <a:gd name="connsiteY4" fmla="*/ 10876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0006 h 19599"/>
                <a:gd name="connsiteX4" fmla="*/ 14767 w 21600"/>
                <a:gd name="connsiteY4" fmla="*/ 13433 h 19599"/>
                <a:gd name="connsiteX5" fmla="*/ 21600 w 21600"/>
                <a:gd name="connsiteY5" fmla="*/ 19599 h 19599"/>
                <a:gd name="connsiteX6" fmla="*/ 10012 w 21600"/>
                <a:gd name="connsiteY6" fmla="*/ 12914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0006 h 19599"/>
                <a:gd name="connsiteX4" fmla="*/ 14767 w 21600"/>
                <a:gd name="connsiteY4" fmla="*/ 13433 h 19599"/>
                <a:gd name="connsiteX5" fmla="*/ 21600 w 21600"/>
                <a:gd name="connsiteY5" fmla="*/ 19599 h 19599"/>
                <a:gd name="connsiteX6" fmla="*/ 11730 w 21600"/>
                <a:gd name="connsiteY6" fmla="*/ 15026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1340 h 19599"/>
                <a:gd name="connsiteX4" fmla="*/ 14767 w 21600"/>
                <a:gd name="connsiteY4" fmla="*/ 13433 h 19599"/>
                <a:gd name="connsiteX5" fmla="*/ 21600 w 21600"/>
                <a:gd name="connsiteY5" fmla="*/ 19599 h 19599"/>
                <a:gd name="connsiteX6" fmla="*/ 11730 w 21600"/>
                <a:gd name="connsiteY6" fmla="*/ 15026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1340 h 19599"/>
                <a:gd name="connsiteX4" fmla="*/ 14767 w 21600"/>
                <a:gd name="connsiteY4" fmla="*/ 13433 h 19599"/>
                <a:gd name="connsiteX5" fmla="*/ 21600 w 21600"/>
                <a:gd name="connsiteY5" fmla="*/ 19599 h 19599"/>
                <a:gd name="connsiteX6" fmla="*/ 11730 w 21600"/>
                <a:gd name="connsiteY6" fmla="*/ 15026 h 19599"/>
                <a:gd name="connsiteX7" fmla="*/ 12222 w 21600"/>
                <a:gd name="connsiteY7" fmla="*/ 11986 h 19599"/>
                <a:gd name="connsiteX8" fmla="*/ 5022 w 21600"/>
                <a:gd name="connsiteY8" fmla="*/ 7704 h 19599"/>
                <a:gd name="connsiteX9" fmla="*/ 5761 w 21600"/>
                <a:gd name="connsiteY9" fmla="*/ 4936 h 19599"/>
                <a:gd name="connsiteX10" fmla="*/ 0 w 21600"/>
                <a:gd name="connsiteY10" fmla="*/ 1889 h 19599"/>
                <a:gd name="connsiteX11" fmla="*/ 1477 w 21600"/>
                <a:gd name="connsiteY11" fmla="*/ 0 h 19599"/>
                <a:gd name="connsiteX0" fmla="*/ 1477 w 21600"/>
                <a:gd name="connsiteY0" fmla="*/ 0 h 19599"/>
                <a:gd name="connsiteX1" fmla="*/ 8687 w 21600"/>
                <a:gd name="connsiteY1" fmla="*/ 4079 h 19599"/>
                <a:gd name="connsiteX2" fmla="*/ 7736 w 21600"/>
                <a:gd name="connsiteY2" fmla="*/ 7353 h 19599"/>
                <a:gd name="connsiteX3" fmla="*/ 14000 w 21600"/>
                <a:gd name="connsiteY3" fmla="*/ 11340 h 19599"/>
                <a:gd name="connsiteX4" fmla="*/ 14767 w 21600"/>
                <a:gd name="connsiteY4" fmla="*/ 13433 h 19599"/>
                <a:gd name="connsiteX5" fmla="*/ 19443 w 21600"/>
                <a:gd name="connsiteY5" fmla="*/ 17487 h 19599"/>
                <a:gd name="connsiteX6" fmla="*/ 21600 w 21600"/>
                <a:gd name="connsiteY6" fmla="*/ 19599 h 19599"/>
                <a:gd name="connsiteX7" fmla="*/ 11730 w 21600"/>
                <a:gd name="connsiteY7" fmla="*/ 15026 h 19599"/>
                <a:gd name="connsiteX8" fmla="*/ 12222 w 21600"/>
                <a:gd name="connsiteY8" fmla="*/ 11986 h 19599"/>
                <a:gd name="connsiteX9" fmla="*/ 5022 w 21600"/>
                <a:gd name="connsiteY9" fmla="*/ 7704 h 19599"/>
                <a:gd name="connsiteX10" fmla="*/ 5761 w 21600"/>
                <a:gd name="connsiteY10" fmla="*/ 4936 h 19599"/>
                <a:gd name="connsiteX11" fmla="*/ 0 w 21600"/>
                <a:gd name="connsiteY11" fmla="*/ 1889 h 19599"/>
                <a:gd name="connsiteX12" fmla="*/ 1477 w 21600"/>
                <a:gd name="connsiteY12" fmla="*/ 0 h 19599"/>
                <a:gd name="connsiteX0" fmla="*/ 1477 w 22388"/>
                <a:gd name="connsiteY0" fmla="*/ 0 h 19599"/>
                <a:gd name="connsiteX1" fmla="*/ 8687 w 22388"/>
                <a:gd name="connsiteY1" fmla="*/ 4079 h 19599"/>
                <a:gd name="connsiteX2" fmla="*/ 7736 w 22388"/>
                <a:gd name="connsiteY2" fmla="*/ 7353 h 19599"/>
                <a:gd name="connsiteX3" fmla="*/ 14000 w 22388"/>
                <a:gd name="connsiteY3" fmla="*/ 11340 h 19599"/>
                <a:gd name="connsiteX4" fmla="*/ 14767 w 22388"/>
                <a:gd name="connsiteY4" fmla="*/ 13433 h 19599"/>
                <a:gd name="connsiteX5" fmla="*/ 22388 w 22388"/>
                <a:gd name="connsiteY5" fmla="*/ 17487 h 19599"/>
                <a:gd name="connsiteX6" fmla="*/ 21600 w 22388"/>
                <a:gd name="connsiteY6" fmla="*/ 19599 h 19599"/>
                <a:gd name="connsiteX7" fmla="*/ 11730 w 22388"/>
                <a:gd name="connsiteY7" fmla="*/ 15026 h 19599"/>
                <a:gd name="connsiteX8" fmla="*/ 12222 w 22388"/>
                <a:gd name="connsiteY8" fmla="*/ 11986 h 19599"/>
                <a:gd name="connsiteX9" fmla="*/ 5022 w 22388"/>
                <a:gd name="connsiteY9" fmla="*/ 7704 h 19599"/>
                <a:gd name="connsiteX10" fmla="*/ 5761 w 22388"/>
                <a:gd name="connsiteY10" fmla="*/ 4936 h 19599"/>
                <a:gd name="connsiteX11" fmla="*/ 0 w 22388"/>
                <a:gd name="connsiteY11" fmla="*/ 1889 h 19599"/>
                <a:gd name="connsiteX12" fmla="*/ 1477 w 22388"/>
                <a:gd name="connsiteY12" fmla="*/ 0 h 19599"/>
                <a:gd name="connsiteX0" fmla="*/ 0 w 26391"/>
                <a:gd name="connsiteY0" fmla="*/ 0 h 23670"/>
                <a:gd name="connsiteX1" fmla="*/ 12690 w 26391"/>
                <a:gd name="connsiteY1" fmla="*/ 8150 h 23670"/>
                <a:gd name="connsiteX2" fmla="*/ 11739 w 26391"/>
                <a:gd name="connsiteY2" fmla="*/ 11424 h 23670"/>
                <a:gd name="connsiteX3" fmla="*/ 18003 w 26391"/>
                <a:gd name="connsiteY3" fmla="*/ 15411 h 23670"/>
                <a:gd name="connsiteX4" fmla="*/ 18770 w 26391"/>
                <a:gd name="connsiteY4" fmla="*/ 17504 h 23670"/>
                <a:gd name="connsiteX5" fmla="*/ 26391 w 26391"/>
                <a:gd name="connsiteY5" fmla="*/ 21558 h 23670"/>
                <a:gd name="connsiteX6" fmla="*/ 25603 w 26391"/>
                <a:gd name="connsiteY6" fmla="*/ 23670 h 23670"/>
                <a:gd name="connsiteX7" fmla="*/ 15733 w 26391"/>
                <a:gd name="connsiteY7" fmla="*/ 19097 h 23670"/>
                <a:gd name="connsiteX8" fmla="*/ 16225 w 26391"/>
                <a:gd name="connsiteY8" fmla="*/ 16057 h 23670"/>
                <a:gd name="connsiteX9" fmla="*/ 9025 w 26391"/>
                <a:gd name="connsiteY9" fmla="*/ 11775 h 23670"/>
                <a:gd name="connsiteX10" fmla="*/ 9764 w 26391"/>
                <a:gd name="connsiteY10" fmla="*/ 9007 h 23670"/>
                <a:gd name="connsiteX11" fmla="*/ 4003 w 26391"/>
                <a:gd name="connsiteY11" fmla="*/ 5960 h 23670"/>
                <a:gd name="connsiteX12" fmla="*/ 0 w 26391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17210 w 27868"/>
                <a:gd name="connsiteY7" fmla="*/ 19097 h 23670"/>
                <a:gd name="connsiteX8" fmla="*/ 17702 w 27868"/>
                <a:gd name="connsiteY8" fmla="*/ 16057 h 23670"/>
                <a:gd name="connsiteX9" fmla="*/ 10502 w 27868"/>
                <a:gd name="connsiteY9" fmla="*/ 11775 h 23670"/>
                <a:gd name="connsiteX10" fmla="*/ 11241 w 27868"/>
                <a:gd name="connsiteY10" fmla="*/ 9007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17210 w 27868"/>
                <a:gd name="connsiteY7" fmla="*/ 19097 h 23670"/>
                <a:gd name="connsiteX8" fmla="*/ 17702 w 27868"/>
                <a:gd name="connsiteY8" fmla="*/ 16057 h 23670"/>
                <a:gd name="connsiteX9" fmla="*/ 10502 w 27868"/>
                <a:gd name="connsiteY9" fmla="*/ 11775 h 23670"/>
                <a:gd name="connsiteX10" fmla="*/ 9049 w 27868"/>
                <a:gd name="connsiteY10" fmla="*/ 7816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17210 w 27868"/>
                <a:gd name="connsiteY7" fmla="*/ 19097 h 23670"/>
                <a:gd name="connsiteX8" fmla="*/ 17702 w 27868"/>
                <a:gd name="connsiteY8" fmla="*/ 16057 h 23670"/>
                <a:gd name="connsiteX9" fmla="*/ 6776 w 27868"/>
                <a:gd name="connsiteY9" fmla="*/ 10385 h 23670"/>
                <a:gd name="connsiteX10" fmla="*/ 9049 w 27868"/>
                <a:gd name="connsiteY10" fmla="*/ 7816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17210 w 27868"/>
                <a:gd name="connsiteY7" fmla="*/ 19097 h 23670"/>
                <a:gd name="connsiteX8" fmla="*/ 14524 w 27868"/>
                <a:gd name="connsiteY8" fmla="*/ 16752 h 23670"/>
                <a:gd name="connsiteX9" fmla="*/ 6776 w 27868"/>
                <a:gd name="connsiteY9" fmla="*/ 10385 h 23670"/>
                <a:gd name="connsiteX10" fmla="*/ 9049 w 27868"/>
                <a:gd name="connsiteY10" fmla="*/ 7816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3670"/>
                <a:gd name="connsiteX1" fmla="*/ 14167 w 27868"/>
                <a:gd name="connsiteY1" fmla="*/ 8150 h 23670"/>
                <a:gd name="connsiteX2" fmla="*/ 13216 w 27868"/>
                <a:gd name="connsiteY2" fmla="*/ 11424 h 23670"/>
                <a:gd name="connsiteX3" fmla="*/ 19480 w 27868"/>
                <a:gd name="connsiteY3" fmla="*/ 15411 h 23670"/>
                <a:gd name="connsiteX4" fmla="*/ 20247 w 27868"/>
                <a:gd name="connsiteY4" fmla="*/ 17504 h 23670"/>
                <a:gd name="connsiteX5" fmla="*/ 27868 w 27868"/>
                <a:gd name="connsiteY5" fmla="*/ 21558 h 23670"/>
                <a:gd name="connsiteX6" fmla="*/ 27080 w 27868"/>
                <a:gd name="connsiteY6" fmla="*/ 23670 h 23670"/>
                <a:gd name="connsiteX7" fmla="*/ 9428 w 27868"/>
                <a:gd name="connsiteY7" fmla="*/ 18799 h 23670"/>
                <a:gd name="connsiteX8" fmla="*/ 14524 w 27868"/>
                <a:gd name="connsiteY8" fmla="*/ 16752 h 23670"/>
                <a:gd name="connsiteX9" fmla="*/ 6776 w 27868"/>
                <a:gd name="connsiteY9" fmla="*/ 10385 h 23670"/>
                <a:gd name="connsiteX10" fmla="*/ 9049 w 27868"/>
                <a:gd name="connsiteY10" fmla="*/ 7816 h 23670"/>
                <a:gd name="connsiteX11" fmla="*/ 0 w 27868"/>
                <a:gd name="connsiteY11" fmla="*/ 2187 h 23670"/>
                <a:gd name="connsiteX12" fmla="*/ 1477 w 27868"/>
                <a:gd name="connsiteY12" fmla="*/ 0 h 23670"/>
                <a:gd name="connsiteX0" fmla="*/ 1477 w 27868"/>
                <a:gd name="connsiteY0" fmla="*/ 0 h 21558"/>
                <a:gd name="connsiteX1" fmla="*/ 14167 w 27868"/>
                <a:gd name="connsiteY1" fmla="*/ 8150 h 21558"/>
                <a:gd name="connsiteX2" fmla="*/ 13216 w 27868"/>
                <a:gd name="connsiteY2" fmla="*/ 11424 h 21558"/>
                <a:gd name="connsiteX3" fmla="*/ 19480 w 27868"/>
                <a:gd name="connsiteY3" fmla="*/ 15411 h 21558"/>
                <a:gd name="connsiteX4" fmla="*/ 20247 w 27868"/>
                <a:gd name="connsiteY4" fmla="*/ 17504 h 21558"/>
                <a:gd name="connsiteX5" fmla="*/ 27868 w 27868"/>
                <a:gd name="connsiteY5" fmla="*/ 21558 h 21558"/>
                <a:gd name="connsiteX6" fmla="*/ 11297 w 27868"/>
                <a:gd name="connsiteY6" fmla="*/ 20791 h 21558"/>
                <a:gd name="connsiteX7" fmla="*/ 9428 w 27868"/>
                <a:gd name="connsiteY7" fmla="*/ 18799 h 21558"/>
                <a:gd name="connsiteX8" fmla="*/ 14524 w 27868"/>
                <a:gd name="connsiteY8" fmla="*/ 16752 h 21558"/>
                <a:gd name="connsiteX9" fmla="*/ 6776 w 27868"/>
                <a:gd name="connsiteY9" fmla="*/ 10385 h 21558"/>
                <a:gd name="connsiteX10" fmla="*/ 9049 w 27868"/>
                <a:gd name="connsiteY10" fmla="*/ 7816 h 21558"/>
                <a:gd name="connsiteX11" fmla="*/ 0 w 27868"/>
                <a:gd name="connsiteY11" fmla="*/ 2187 h 21558"/>
                <a:gd name="connsiteX12" fmla="*/ 1477 w 27868"/>
                <a:gd name="connsiteY12" fmla="*/ 0 h 21558"/>
                <a:gd name="connsiteX0" fmla="*/ 1477 w 27868"/>
                <a:gd name="connsiteY0" fmla="*/ 0 h 21558"/>
                <a:gd name="connsiteX1" fmla="*/ 14167 w 27868"/>
                <a:gd name="connsiteY1" fmla="*/ 8150 h 21558"/>
                <a:gd name="connsiteX2" fmla="*/ 8722 w 27868"/>
                <a:gd name="connsiteY2" fmla="*/ 10530 h 21558"/>
                <a:gd name="connsiteX3" fmla="*/ 19480 w 27868"/>
                <a:gd name="connsiteY3" fmla="*/ 15411 h 21558"/>
                <a:gd name="connsiteX4" fmla="*/ 20247 w 27868"/>
                <a:gd name="connsiteY4" fmla="*/ 17504 h 21558"/>
                <a:gd name="connsiteX5" fmla="*/ 27868 w 27868"/>
                <a:gd name="connsiteY5" fmla="*/ 21558 h 21558"/>
                <a:gd name="connsiteX6" fmla="*/ 11297 w 27868"/>
                <a:gd name="connsiteY6" fmla="*/ 20791 h 21558"/>
                <a:gd name="connsiteX7" fmla="*/ 9428 w 27868"/>
                <a:gd name="connsiteY7" fmla="*/ 18799 h 21558"/>
                <a:gd name="connsiteX8" fmla="*/ 14524 w 27868"/>
                <a:gd name="connsiteY8" fmla="*/ 16752 h 21558"/>
                <a:gd name="connsiteX9" fmla="*/ 6776 w 27868"/>
                <a:gd name="connsiteY9" fmla="*/ 10385 h 21558"/>
                <a:gd name="connsiteX10" fmla="*/ 9049 w 27868"/>
                <a:gd name="connsiteY10" fmla="*/ 7816 h 21558"/>
                <a:gd name="connsiteX11" fmla="*/ 0 w 27868"/>
                <a:gd name="connsiteY11" fmla="*/ 2187 h 21558"/>
                <a:gd name="connsiteX12" fmla="*/ 1477 w 27868"/>
                <a:gd name="connsiteY12" fmla="*/ 0 h 21558"/>
                <a:gd name="connsiteX0" fmla="*/ 1477 w 27868"/>
                <a:gd name="connsiteY0" fmla="*/ 0 h 21558"/>
                <a:gd name="connsiteX1" fmla="*/ 14167 w 27868"/>
                <a:gd name="connsiteY1" fmla="*/ 8150 h 21558"/>
                <a:gd name="connsiteX2" fmla="*/ 10256 w 27868"/>
                <a:gd name="connsiteY2" fmla="*/ 10629 h 21558"/>
                <a:gd name="connsiteX3" fmla="*/ 19480 w 27868"/>
                <a:gd name="connsiteY3" fmla="*/ 15411 h 21558"/>
                <a:gd name="connsiteX4" fmla="*/ 20247 w 27868"/>
                <a:gd name="connsiteY4" fmla="*/ 17504 h 21558"/>
                <a:gd name="connsiteX5" fmla="*/ 27868 w 27868"/>
                <a:gd name="connsiteY5" fmla="*/ 21558 h 21558"/>
                <a:gd name="connsiteX6" fmla="*/ 11297 w 27868"/>
                <a:gd name="connsiteY6" fmla="*/ 20791 h 21558"/>
                <a:gd name="connsiteX7" fmla="*/ 9428 w 27868"/>
                <a:gd name="connsiteY7" fmla="*/ 18799 h 21558"/>
                <a:gd name="connsiteX8" fmla="*/ 14524 w 27868"/>
                <a:gd name="connsiteY8" fmla="*/ 16752 h 21558"/>
                <a:gd name="connsiteX9" fmla="*/ 6776 w 27868"/>
                <a:gd name="connsiteY9" fmla="*/ 10385 h 21558"/>
                <a:gd name="connsiteX10" fmla="*/ 9049 w 27868"/>
                <a:gd name="connsiteY10" fmla="*/ 7816 h 21558"/>
                <a:gd name="connsiteX11" fmla="*/ 0 w 27868"/>
                <a:gd name="connsiteY11" fmla="*/ 2187 h 21558"/>
                <a:gd name="connsiteX12" fmla="*/ 1477 w 27868"/>
                <a:gd name="connsiteY12" fmla="*/ 0 h 21558"/>
                <a:gd name="connsiteX0" fmla="*/ 1477 w 27868"/>
                <a:gd name="connsiteY0" fmla="*/ 0 h 22162"/>
                <a:gd name="connsiteX1" fmla="*/ 14167 w 27868"/>
                <a:gd name="connsiteY1" fmla="*/ 8150 h 22162"/>
                <a:gd name="connsiteX2" fmla="*/ 10256 w 27868"/>
                <a:gd name="connsiteY2" fmla="*/ 10629 h 22162"/>
                <a:gd name="connsiteX3" fmla="*/ 17069 w 27868"/>
                <a:gd name="connsiteY3" fmla="*/ 22162 h 22162"/>
                <a:gd name="connsiteX4" fmla="*/ 20247 w 27868"/>
                <a:gd name="connsiteY4" fmla="*/ 17504 h 22162"/>
                <a:gd name="connsiteX5" fmla="*/ 27868 w 27868"/>
                <a:gd name="connsiteY5" fmla="*/ 21558 h 22162"/>
                <a:gd name="connsiteX6" fmla="*/ 11297 w 27868"/>
                <a:gd name="connsiteY6" fmla="*/ 20791 h 22162"/>
                <a:gd name="connsiteX7" fmla="*/ 9428 w 27868"/>
                <a:gd name="connsiteY7" fmla="*/ 18799 h 22162"/>
                <a:gd name="connsiteX8" fmla="*/ 14524 w 27868"/>
                <a:gd name="connsiteY8" fmla="*/ 16752 h 22162"/>
                <a:gd name="connsiteX9" fmla="*/ 6776 w 27868"/>
                <a:gd name="connsiteY9" fmla="*/ 10385 h 22162"/>
                <a:gd name="connsiteX10" fmla="*/ 9049 w 27868"/>
                <a:gd name="connsiteY10" fmla="*/ 7816 h 22162"/>
                <a:gd name="connsiteX11" fmla="*/ 0 w 27868"/>
                <a:gd name="connsiteY11" fmla="*/ 2187 h 22162"/>
                <a:gd name="connsiteX12" fmla="*/ 1477 w 27868"/>
                <a:gd name="connsiteY12" fmla="*/ 0 h 22162"/>
                <a:gd name="connsiteX0" fmla="*/ 1477 w 27868"/>
                <a:gd name="connsiteY0" fmla="*/ 0 h 21558"/>
                <a:gd name="connsiteX1" fmla="*/ 14167 w 27868"/>
                <a:gd name="connsiteY1" fmla="*/ 8150 h 21558"/>
                <a:gd name="connsiteX2" fmla="*/ 10256 w 27868"/>
                <a:gd name="connsiteY2" fmla="*/ 10629 h 21558"/>
                <a:gd name="connsiteX3" fmla="*/ 16959 w 27868"/>
                <a:gd name="connsiteY3" fmla="*/ 17595 h 21558"/>
                <a:gd name="connsiteX4" fmla="*/ 20247 w 27868"/>
                <a:gd name="connsiteY4" fmla="*/ 17504 h 21558"/>
                <a:gd name="connsiteX5" fmla="*/ 27868 w 27868"/>
                <a:gd name="connsiteY5" fmla="*/ 21558 h 21558"/>
                <a:gd name="connsiteX6" fmla="*/ 11297 w 27868"/>
                <a:gd name="connsiteY6" fmla="*/ 20791 h 21558"/>
                <a:gd name="connsiteX7" fmla="*/ 9428 w 27868"/>
                <a:gd name="connsiteY7" fmla="*/ 18799 h 21558"/>
                <a:gd name="connsiteX8" fmla="*/ 14524 w 27868"/>
                <a:gd name="connsiteY8" fmla="*/ 16752 h 21558"/>
                <a:gd name="connsiteX9" fmla="*/ 6776 w 27868"/>
                <a:gd name="connsiteY9" fmla="*/ 10385 h 21558"/>
                <a:gd name="connsiteX10" fmla="*/ 9049 w 27868"/>
                <a:gd name="connsiteY10" fmla="*/ 7816 h 21558"/>
                <a:gd name="connsiteX11" fmla="*/ 0 w 27868"/>
                <a:gd name="connsiteY11" fmla="*/ 2187 h 21558"/>
                <a:gd name="connsiteX12" fmla="*/ 1477 w 27868"/>
                <a:gd name="connsiteY12" fmla="*/ 0 h 21558"/>
                <a:gd name="connsiteX0" fmla="*/ 1477 w 20247"/>
                <a:gd name="connsiteY0" fmla="*/ 0 h 20791"/>
                <a:gd name="connsiteX1" fmla="*/ 14167 w 20247"/>
                <a:gd name="connsiteY1" fmla="*/ 8150 h 20791"/>
                <a:gd name="connsiteX2" fmla="*/ 10256 w 20247"/>
                <a:gd name="connsiteY2" fmla="*/ 10629 h 20791"/>
                <a:gd name="connsiteX3" fmla="*/ 16959 w 20247"/>
                <a:gd name="connsiteY3" fmla="*/ 17595 h 20791"/>
                <a:gd name="connsiteX4" fmla="*/ 20247 w 20247"/>
                <a:gd name="connsiteY4" fmla="*/ 17504 h 20791"/>
                <a:gd name="connsiteX5" fmla="*/ 11297 w 20247"/>
                <a:gd name="connsiteY5" fmla="*/ 20791 h 20791"/>
                <a:gd name="connsiteX6" fmla="*/ 9428 w 20247"/>
                <a:gd name="connsiteY6" fmla="*/ 18799 h 20791"/>
                <a:gd name="connsiteX7" fmla="*/ 14524 w 20247"/>
                <a:gd name="connsiteY7" fmla="*/ 16752 h 20791"/>
                <a:gd name="connsiteX8" fmla="*/ 6776 w 20247"/>
                <a:gd name="connsiteY8" fmla="*/ 10385 h 20791"/>
                <a:gd name="connsiteX9" fmla="*/ 9049 w 20247"/>
                <a:gd name="connsiteY9" fmla="*/ 7816 h 20791"/>
                <a:gd name="connsiteX10" fmla="*/ 0 w 20247"/>
                <a:gd name="connsiteY10" fmla="*/ 2187 h 20791"/>
                <a:gd name="connsiteX11" fmla="*/ 1477 w 20247"/>
                <a:gd name="connsiteY11" fmla="*/ 0 h 20791"/>
                <a:gd name="connsiteX0" fmla="*/ 1477 w 16959"/>
                <a:gd name="connsiteY0" fmla="*/ 0 h 20791"/>
                <a:gd name="connsiteX1" fmla="*/ 14167 w 16959"/>
                <a:gd name="connsiteY1" fmla="*/ 8150 h 20791"/>
                <a:gd name="connsiteX2" fmla="*/ 10256 w 16959"/>
                <a:gd name="connsiteY2" fmla="*/ 10629 h 20791"/>
                <a:gd name="connsiteX3" fmla="*/ 16959 w 16959"/>
                <a:gd name="connsiteY3" fmla="*/ 17595 h 20791"/>
                <a:gd name="connsiteX4" fmla="*/ 11297 w 16959"/>
                <a:gd name="connsiteY4" fmla="*/ 20791 h 20791"/>
                <a:gd name="connsiteX5" fmla="*/ 9428 w 16959"/>
                <a:gd name="connsiteY5" fmla="*/ 18799 h 20791"/>
                <a:gd name="connsiteX6" fmla="*/ 14524 w 16959"/>
                <a:gd name="connsiteY6" fmla="*/ 16752 h 20791"/>
                <a:gd name="connsiteX7" fmla="*/ 6776 w 16959"/>
                <a:gd name="connsiteY7" fmla="*/ 10385 h 20791"/>
                <a:gd name="connsiteX8" fmla="*/ 9049 w 16959"/>
                <a:gd name="connsiteY8" fmla="*/ 7816 h 20791"/>
                <a:gd name="connsiteX9" fmla="*/ 0 w 16959"/>
                <a:gd name="connsiteY9" fmla="*/ 2187 h 20791"/>
                <a:gd name="connsiteX10" fmla="*/ 1477 w 16959"/>
                <a:gd name="connsiteY10" fmla="*/ 0 h 20791"/>
                <a:gd name="connsiteX0" fmla="*/ 1477 w 17507"/>
                <a:gd name="connsiteY0" fmla="*/ 0 h 20791"/>
                <a:gd name="connsiteX1" fmla="*/ 14167 w 17507"/>
                <a:gd name="connsiteY1" fmla="*/ 8150 h 20791"/>
                <a:gd name="connsiteX2" fmla="*/ 10256 w 17507"/>
                <a:gd name="connsiteY2" fmla="*/ 10629 h 20791"/>
                <a:gd name="connsiteX3" fmla="*/ 17507 w 17507"/>
                <a:gd name="connsiteY3" fmla="*/ 18091 h 20791"/>
                <a:gd name="connsiteX4" fmla="*/ 11297 w 17507"/>
                <a:gd name="connsiteY4" fmla="*/ 20791 h 20791"/>
                <a:gd name="connsiteX5" fmla="*/ 9428 w 17507"/>
                <a:gd name="connsiteY5" fmla="*/ 18799 h 20791"/>
                <a:gd name="connsiteX6" fmla="*/ 14524 w 17507"/>
                <a:gd name="connsiteY6" fmla="*/ 16752 h 20791"/>
                <a:gd name="connsiteX7" fmla="*/ 6776 w 17507"/>
                <a:gd name="connsiteY7" fmla="*/ 10385 h 20791"/>
                <a:gd name="connsiteX8" fmla="*/ 9049 w 17507"/>
                <a:gd name="connsiteY8" fmla="*/ 7816 h 20791"/>
                <a:gd name="connsiteX9" fmla="*/ 0 w 17507"/>
                <a:gd name="connsiteY9" fmla="*/ 2187 h 20791"/>
                <a:gd name="connsiteX10" fmla="*/ 1477 w 17507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256 w 18932"/>
                <a:gd name="connsiteY2" fmla="*/ 10629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6776 w 18932"/>
                <a:gd name="connsiteY7" fmla="*/ 10385 h 20791"/>
                <a:gd name="connsiteX8" fmla="*/ 9049 w 18932"/>
                <a:gd name="connsiteY8" fmla="*/ 7816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256 w 18932"/>
                <a:gd name="connsiteY2" fmla="*/ 10629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6776 w 18932"/>
                <a:gd name="connsiteY7" fmla="*/ 10385 h 20791"/>
                <a:gd name="connsiteX8" fmla="*/ 9487 w 18932"/>
                <a:gd name="connsiteY8" fmla="*/ 8412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804 w 18932"/>
                <a:gd name="connsiteY2" fmla="*/ 11225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6776 w 18932"/>
                <a:gd name="connsiteY7" fmla="*/ 10385 h 20791"/>
                <a:gd name="connsiteX8" fmla="*/ 9487 w 18932"/>
                <a:gd name="connsiteY8" fmla="*/ 8412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804 w 18932"/>
                <a:gd name="connsiteY2" fmla="*/ 11225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7324 w 18932"/>
                <a:gd name="connsiteY7" fmla="*/ 10881 h 20791"/>
                <a:gd name="connsiteX8" fmla="*/ 9487 w 18932"/>
                <a:gd name="connsiteY8" fmla="*/ 8412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0791"/>
                <a:gd name="connsiteX1" fmla="*/ 14167 w 18932"/>
                <a:gd name="connsiteY1" fmla="*/ 8150 h 20791"/>
                <a:gd name="connsiteX2" fmla="*/ 10804 w 18932"/>
                <a:gd name="connsiteY2" fmla="*/ 11225 h 20791"/>
                <a:gd name="connsiteX3" fmla="*/ 18932 w 18932"/>
                <a:gd name="connsiteY3" fmla="*/ 17098 h 20791"/>
                <a:gd name="connsiteX4" fmla="*/ 11297 w 18932"/>
                <a:gd name="connsiteY4" fmla="*/ 20791 h 20791"/>
                <a:gd name="connsiteX5" fmla="*/ 9428 w 18932"/>
                <a:gd name="connsiteY5" fmla="*/ 18799 h 20791"/>
                <a:gd name="connsiteX6" fmla="*/ 14524 w 18932"/>
                <a:gd name="connsiteY6" fmla="*/ 16752 h 20791"/>
                <a:gd name="connsiteX7" fmla="*/ 6557 w 18932"/>
                <a:gd name="connsiteY7" fmla="*/ 11377 h 20791"/>
                <a:gd name="connsiteX8" fmla="*/ 9487 w 18932"/>
                <a:gd name="connsiteY8" fmla="*/ 8412 h 20791"/>
                <a:gd name="connsiteX9" fmla="*/ 0 w 18932"/>
                <a:gd name="connsiteY9" fmla="*/ 2187 h 20791"/>
                <a:gd name="connsiteX10" fmla="*/ 1477 w 18932"/>
                <a:gd name="connsiteY10" fmla="*/ 0 h 20791"/>
                <a:gd name="connsiteX0" fmla="*/ 1477 w 18932"/>
                <a:gd name="connsiteY0" fmla="*/ 0 h 22280"/>
                <a:gd name="connsiteX1" fmla="*/ 14167 w 18932"/>
                <a:gd name="connsiteY1" fmla="*/ 8150 h 22280"/>
                <a:gd name="connsiteX2" fmla="*/ 10804 w 18932"/>
                <a:gd name="connsiteY2" fmla="*/ 11225 h 22280"/>
                <a:gd name="connsiteX3" fmla="*/ 18932 w 18932"/>
                <a:gd name="connsiteY3" fmla="*/ 17098 h 22280"/>
                <a:gd name="connsiteX4" fmla="*/ 11845 w 18932"/>
                <a:gd name="connsiteY4" fmla="*/ 22280 h 22280"/>
                <a:gd name="connsiteX5" fmla="*/ 9428 w 18932"/>
                <a:gd name="connsiteY5" fmla="*/ 18799 h 22280"/>
                <a:gd name="connsiteX6" fmla="*/ 14524 w 18932"/>
                <a:gd name="connsiteY6" fmla="*/ 16752 h 22280"/>
                <a:gd name="connsiteX7" fmla="*/ 6557 w 18932"/>
                <a:gd name="connsiteY7" fmla="*/ 11377 h 22280"/>
                <a:gd name="connsiteX8" fmla="*/ 9487 w 18932"/>
                <a:gd name="connsiteY8" fmla="*/ 8412 h 22280"/>
                <a:gd name="connsiteX9" fmla="*/ 0 w 18932"/>
                <a:gd name="connsiteY9" fmla="*/ 2187 h 22280"/>
                <a:gd name="connsiteX10" fmla="*/ 1477 w 18932"/>
                <a:gd name="connsiteY10" fmla="*/ 0 h 22280"/>
                <a:gd name="connsiteX0" fmla="*/ 1477 w 18932"/>
                <a:gd name="connsiteY0" fmla="*/ 0 h 22280"/>
                <a:gd name="connsiteX1" fmla="*/ 14167 w 18932"/>
                <a:gd name="connsiteY1" fmla="*/ 8150 h 22280"/>
                <a:gd name="connsiteX2" fmla="*/ 10804 w 18932"/>
                <a:gd name="connsiteY2" fmla="*/ 11225 h 22280"/>
                <a:gd name="connsiteX3" fmla="*/ 18932 w 18932"/>
                <a:gd name="connsiteY3" fmla="*/ 17098 h 22280"/>
                <a:gd name="connsiteX4" fmla="*/ 11845 w 18932"/>
                <a:gd name="connsiteY4" fmla="*/ 22280 h 22280"/>
                <a:gd name="connsiteX5" fmla="*/ 10195 w 18932"/>
                <a:gd name="connsiteY5" fmla="*/ 20090 h 22280"/>
                <a:gd name="connsiteX6" fmla="*/ 14524 w 18932"/>
                <a:gd name="connsiteY6" fmla="*/ 16752 h 22280"/>
                <a:gd name="connsiteX7" fmla="*/ 6557 w 18932"/>
                <a:gd name="connsiteY7" fmla="*/ 11377 h 22280"/>
                <a:gd name="connsiteX8" fmla="*/ 9487 w 18932"/>
                <a:gd name="connsiteY8" fmla="*/ 8412 h 22280"/>
                <a:gd name="connsiteX9" fmla="*/ 0 w 18932"/>
                <a:gd name="connsiteY9" fmla="*/ 2187 h 22280"/>
                <a:gd name="connsiteX10" fmla="*/ 1477 w 18932"/>
                <a:gd name="connsiteY10" fmla="*/ 0 h 22280"/>
                <a:gd name="connsiteX0" fmla="*/ 1477 w 18932"/>
                <a:gd name="connsiteY0" fmla="*/ 0 h 22280"/>
                <a:gd name="connsiteX1" fmla="*/ 14167 w 18932"/>
                <a:gd name="connsiteY1" fmla="*/ 8150 h 22280"/>
                <a:gd name="connsiteX2" fmla="*/ 10804 w 18932"/>
                <a:gd name="connsiteY2" fmla="*/ 11225 h 22280"/>
                <a:gd name="connsiteX3" fmla="*/ 18932 w 18932"/>
                <a:gd name="connsiteY3" fmla="*/ 17098 h 22280"/>
                <a:gd name="connsiteX4" fmla="*/ 11845 w 18932"/>
                <a:gd name="connsiteY4" fmla="*/ 22280 h 22280"/>
                <a:gd name="connsiteX5" fmla="*/ 10195 w 18932"/>
                <a:gd name="connsiteY5" fmla="*/ 20090 h 22280"/>
                <a:gd name="connsiteX6" fmla="*/ 14524 w 18932"/>
                <a:gd name="connsiteY6" fmla="*/ 17447 h 22280"/>
                <a:gd name="connsiteX7" fmla="*/ 6557 w 18932"/>
                <a:gd name="connsiteY7" fmla="*/ 11377 h 22280"/>
                <a:gd name="connsiteX8" fmla="*/ 9487 w 18932"/>
                <a:gd name="connsiteY8" fmla="*/ 8412 h 22280"/>
                <a:gd name="connsiteX9" fmla="*/ 0 w 18932"/>
                <a:gd name="connsiteY9" fmla="*/ 2187 h 22280"/>
                <a:gd name="connsiteX10" fmla="*/ 1477 w 18932"/>
                <a:gd name="connsiteY10" fmla="*/ 0 h 22280"/>
                <a:gd name="connsiteX0" fmla="*/ 1477 w 18932"/>
                <a:gd name="connsiteY0" fmla="*/ 0 h 22280"/>
                <a:gd name="connsiteX1" fmla="*/ 14167 w 18932"/>
                <a:gd name="connsiteY1" fmla="*/ 8150 h 22280"/>
                <a:gd name="connsiteX2" fmla="*/ 10804 w 18932"/>
                <a:gd name="connsiteY2" fmla="*/ 11225 h 22280"/>
                <a:gd name="connsiteX3" fmla="*/ 18932 w 18932"/>
                <a:gd name="connsiteY3" fmla="*/ 17098 h 22280"/>
                <a:gd name="connsiteX4" fmla="*/ 11845 w 18932"/>
                <a:gd name="connsiteY4" fmla="*/ 22280 h 22280"/>
                <a:gd name="connsiteX5" fmla="*/ 10195 w 18932"/>
                <a:gd name="connsiteY5" fmla="*/ 20090 h 22280"/>
                <a:gd name="connsiteX6" fmla="*/ 14414 w 18932"/>
                <a:gd name="connsiteY6" fmla="*/ 17050 h 22280"/>
                <a:gd name="connsiteX7" fmla="*/ 6557 w 18932"/>
                <a:gd name="connsiteY7" fmla="*/ 11377 h 22280"/>
                <a:gd name="connsiteX8" fmla="*/ 9487 w 18932"/>
                <a:gd name="connsiteY8" fmla="*/ 8412 h 22280"/>
                <a:gd name="connsiteX9" fmla="*/ 0 w 18932"/>
                <a:gd name="connsiteY9" fmla="*/ 2187 h 22280"/>
                <a:gd name="connsiteX10" fmla="*/ 1477 w 18932"/>
                <a:gd name="connsiteY10" fmla="*/ 0 h 22280"/>
                <a:gd name="connsiteX0" fmla="*/ 1477 w 18932"/>
                <a:gd name="connsiteY0" fmla="*/ 0 h 22876"/>
                <a:gd name="connsiteX1" fmla="*/ 14167 w 18932"/>
                <a:gd name="connsiteY1" fmla="*/ 8150 h 22876"/>
                <a:gd name="connsiteX2" fmla="*/ 10804 w 18932"/>
                <a:gd name="connsiteY2" fmla="*/ 11225 h 22876"/>
                <a:gd name="connsiteX3" fmla="*/ 18932 w 18932"/>
                <a:gd name="connsiteY3" fmla="*/ 17098 h 22876"/>
                <a:gd name="connsiteX4" fmla="*/ 12941 w 18932"/>
                <a:gd name="connsiteY4" fmla="*/ 22876 h 22876"/>
                <a:gd name="connsiteX5" fmla="*/ 10195 w 18932"/>
                <a:gd name="connsiteY5" fmla="*/ 20090 h 22876"/>
                <a:gd name="connsiteX6" fmla="*/ 14414 w 18932"/>
                <a:gd name="connsiteY6" fmla="*/ 17050 h 22876"/>
                <a:gd name="connsiteX7" fmla="*/ 6557 w 18932"/>
                <a:gd name="connsiteY7" fmla="*/ 11377 h 22876"/>
                <a:gd name="connsiteX8" fmla="*/ 9487 w 18932"/>
                <a:gd name="connsiteY8" fmla="*/ 8412 h 22876"/>
                <a:gd name="connsiteX9" fmla="*/ 0 w 18932"/>
                <a:gd name="connsiteY9" fmla="*/ 2187 h 22876"/>
                <a:gd name="connsiteX10" fmla="*/ 1477 w 18932"/>
                <a:gd name="connsiteY10" fmla="*/ 0 h 22876"/>
                <a:gd name="connsiteX0" fmla="*/ 1477 w 18932"/>
                <a:gd name="connsiteY0" fmla="*/ 0 h 22876"/>
                <a:gd name="connsiteX1" fmla="*/ 14167 w 18932"/>
                <a:gd name="connsiteY1" fmla="*/ 8150 h 22876"/>
                <a:gd name="connsiteX2" fmla="*/ 10804 w 18932"/>
                <a:gd name="connsiteY2" fmla="*/ 11225 h 22876"/>
                <a:gd name="connsiteX3" fmla="*/ 18932 w 18932"/>
                <a:gd name="connsiteY3" fmla="*/ 17098 h 22876"/>
                <a:gd name="connsiteX4" fmla="*/ 12941 w 18932"/>
                <a:gd name="connsiteY4" fmla="*/ 22876 h 22876"/>
                <a:gd name="connsiteX5" fmla="*/ 10743 w 18932"/>
                <a:gd name="connsiteY5" fmla="*/ 20686 h 22876"/>
                <a:gd name="connsiteX6" fmla="*/ 14414 w 18932"/>
                <a:gd name="connsiteY6" fmla="*/ 17050 h 22876"/>
                <a:gd name="connsiteX7" fmla="*/ 6557 w 18932"/>
                <a:gd name="connsiteY7" fmla="*/ 11377 h 22876"/>
                <a:gd name="connsiteX8" fmla="*/ 9487 w 18932"/>
                <a:gd name="connsiteY8" fmla="*/ 8412 h 22876"/>
                <a:gd name="connsiteX9" fmla="*/ 0 w 18932"/>
                <a:gd name="connsiteY9" fmla="*/ 2187 h 22876"/>
                <a:gd name="connsiteX10" fmla="*/ 1477 w 18932"/>
                <a:gd name="connsiteY10" fmla="*/ 0 h 22876"/>
                <a:gd name="connsiteX0" fmla="*/ 2025 w 18932"/>
                <a:gd name="connsiteY0" fmla="*/ 0 h 22876"/>
                <a:gd name="connsiteX1" fmla="*/ 14167 w 18932"/>
                <a:gd name="connsiteY1" fmla="*/ 8150 h 22876"/>
                <a:gd name="connsiteX2" fmla="*/ 10804 w 18932"/>
                <a:gd name="connsiteY2" fmla="*/ 11225 h 22876"/>
                <a:gd name="connsiteX3" fmla="*/ 18932 w 18932"/>
                <a:gd name="connsiteY3" fmla="*/ 17098 h 22876"/>
                <a:gd name="connsiteX4" fmla="*/ 12941 w 18932"/>
                <a:gd name="connsiteY4" fmla="*/ 22876 h 22876"/>
                <a:gd name="connsiteX5" fmla="*/ 10743 w 18932"/>
                <a:gd name="connsiteY5" fmla="*/ 20686 h 22876"/>
                <a:gd name="connsiteX6" fmla="*/ 14414 w 18932"/>
                <a:gd name="connsiteY6" fmla="*/ 17050 h 22876"/>
                <a:gd name="connsiteX7" fmla="*/ 6557 w 18932"/>
                <a:gd name="connsiteY7" fmla="*/ 11377 h 22876"/>
                <a:gd name="connsiteX8" fmla="*/ 9487 w 18932"/>
                <a:gd name="connsiteY8" fmla="*/ 8412 h 22876"/>
                <a:gd name="connsiteX9" fmla="*/ 0 w 18932"/>
                <a:gd name="connsiteY9" fmla="*/ 2187 h 22876"/>
                <a:gd name="connsiteX10" fmla="*/ 2025 w 18932"/>
                <a:gd name="connsiteY10" fmla="*/ 0 h 22876"/>
                <a:gd name="connsiteX0" fmla="*/ 1915 w 18932"/>
                <a:gd name="connsiteY0" fmla="*/ 0 h 23273"/>
                <a:gd name="connsiteX1" fmla="*/ 14167 w 18932"/>
                <a:gd name="connsiteY1" fmla="*/ 8547 h 23273"/>
                <a:gd name="connsiteX2" fmla="*/ 10804 w 18932"/>
                <a:gd name="connsiteY2" fmla="*/ 11622 h 23273"/>
                <a:gd name="connsiteX3" fmla="*/ 18932 w 18932"/>
                <a:gd name="connsiteY3" fmla="*/ 17495 h 23273"/>
                <a:gd name="connsiteX4" fmla="*/ 12941 w 18932"/>
                <a:gd name="connsiteY4" fmla="*/ 23273 h 23273"/>
                <a:gd name="connsiteX5" fmla="*/ 10743 w 18932"/>
                <a:gd name="connsiteY5" fmla="*/ 21083 h 23273"/>
                <a:gd name="connsiteX6" fmla="*/ 14414 w 18932"/>
                <a:gd name="connsiteY6" fmla="*/ 17447 h 23273"/>
                <a:gd name="connsiteX7" fmla="*/ 6557 w 18932"/>
                <a:gd name="connsiteY7" fmla="*/ 11774 h 23273"/>
                <a:gd name="connsiteX8" fmla="*/ 9487 w 18932"/>
                <a:gd name="connsiteY8" fmla="*/ 8809 h 23273"/>
                <a:gd name="connsiteX9" fmla="*/ 0 w 18932"/>
                <a:gd name="connsiteY9" fmla="*/ 2584 h 23273"/>
                <a:gd name="connsiteX10" fmla="*/ 1915 w 18932"/>
                <a:gd name="connsiteY10" fmla="*/ 0 h 23273"/>
                <a:gd name="connsiteX0" fmla="*/ 1915 w 18932"/>
                <a:gd name="connsiteY0" fmla="*/ 0 h 22777"/>
                <a:gd name="connsiteX1" fmla="*/ 14167 w 18932"/>
                <a:gd name="connsiteY1" fmla="*/ 8051 h 22777"/>
                <a:gd name="connsiteX2" fmla="*/ 10804 w 18932"/>
                <a:gd name="connsiteY2" fmla="*/ 11126 h 22777"/>
                <a:gd name="connsiteX3" fmla="*/ 18932 w 18932"/>
                <a:gd name="connsiteY3" fmla="*/ 16999 h 22777"/>
                <a:gd name="connsiteX4" fmla="*/ 12941 w 18932"/>
                <a:gd name="connsiteY4" fmla="*/ 22777 h 22777"/>
                <a:gd name="connsiteX5" fmla="*/ 10743 w 18932"/>
                <a:gd name="connsiteY5" fmla="*/ 20587 h 22777"/>
                <a:gd name="connsiteX6" fmla="*/ 14414 w 18932"/>
                <a:gd name="connsiteY6" fmla="*/ 16951 h 22777"/>
                <a:gd name="connsiteX7" fmla="*/ 6557 w 18932"/>
                <a:gd name="connsiteY7" fmla="*/ 11278 h 22777"/>
                <a:gd name="connsiteX8" fmla="*/ 9487 w 18932"/>
                <a:gd name="connsiteY8" fmla="*/ 8313 h 22777"/>
                <a:gd name="connsiteX9" fmla="*/ 0 w 18932"/>
                <a:gd name="connsiteY9" fmla="*/ 2088 h 22777"/>
                <a:gd name="connsiteX10" fmla="*/ 1915 w 18932"/>
                <a:gd name="connsiteY10" fmla="*/ 0 h 22777"/>
                <a:gd name="connsiteX0" fmla="*/ 1696 w 18932"/>
                <a:gd name="connsiteY0" fmla="*/ 0 h 23174"/>
                <a:gd name="connsiteX1" fmla="*/ 14167 w 18932"/>
                <a:gd name="connsiteY1" fmla="*/ 8448 h 23174"/>
                <a:gd name="connsiteX2" fmla="*/ 10804 w 18932"/>
                <a:gd name="connsiteY2" fmla="*/ 11523 h 23174"/>
                <a:gd name="connsiteX3" fmla="*/ 18932 w 18932"/>
                <a:gd name="connsiteY3" fmla="*/ 17396 h 23174"/>
                <a:gd name="connsiteX4" fmla="*/ 12941 w 18932"/>
                <a:gd name="connsiteY4" fmla="*/ 23174 h 23174"/>
                <a:gd name="connsiteX5" fmla="*/ 10743 w 18932"/>
                <a:gd name="connsiteY5" fmla="*/ 20984 h 23174"/>
                <a:gd name="connsiteX6" fmla="*/ 14414 w 18932"/>
                <a:gd name="connsiteY6" fmla="*/ 17348 h 23174"/>
                <a:gd name="connsiteX7" fmla="*/ 6557 w 18932"/>
                <a:gd name="connsiteY7" fmla="*/ 11675 h 23174"/>
                <a:gd name="connsiteX8" fmla="*/ 9487 w 18932"/>
                <a:gd name="connsiteY8" fmla="*/ 8710 h 23174"/>
                <a:gd name="connsiteX9" fmla="*/ 0 w 18932"/>
                <a:gd name="connsiteY9" fmla="*/ 2485 h 23174"/>
                <a:gd name="connsiteX10" fmla="*/ 1696 w 18932"/>
                <a:gd name="connsiteY10" fmla="*/ 0 h 23174"/>
                <a:gd name="connsiteX0" fmla="*/ 1696 w 18932"/>
                <a:gd name="connsiteY0" fmla="*/ 0 h 23174"/>
                <a:gd name="connsiteX1" fmla="*/ 13509 w 18932"/>
                <a:gd name="connsiteY1" fmla="*/ 8150 h 23174"/>
                <a:gd name="connsiteX2" fmla="*/ 10804 w 18932"/>
                <a:gd name="connsiteY2" fmla="*/ 11523 h 23174"/>
                <a:gd name="connsiteX3" fmla="*/ 18932 w 18932"/>
                <a:gd name="connsiteY3" fmla="*/ 17396 h 23174"/>
                <a:gd name="connsiteX4" fmla="*/ 12941 w 18932"/>
                <a:gd name="connsiteY4" fmla="*/ 23174 h 23174"/>
                <a:gd name="connsiteX5" fmla="*/ 10743 w 18932"/>
                <a:gd name="connsiteY5" fmla="*/ 20984 h 23174"/>
                <a:gd name="connsiteX6" fmla="*/ 14414 w 18932"/>
                <a:gd name="connsiteY6" fmla="*/ 17348 h 23174"/>
                <a:gd name="connsiteX7" fmla="*/ 6557 w 18932"/>
                <a:gd name="connsiteY7" fmla="*/ 11675 h 23174"/>
                <a:gd name="connsiteX8" fmla="*/ 9487 w 18932"/>
                <a:gd name="connsiteY8" fmla="*/ 8710 h 23174"/>
                <a:gd name="connsiteX9" fmla="*/ 0 w 18932"/>
                <a:gd name="connsiteY9" fmla="*/ 2485 h 23174"/>
                <a:gd name="connsiteX10" fmla="*/ 1696 w 18932"/>
                <a:gd name="connsiteY10" fmla="*/ 0 h 23174"/>
                <a:gd name="connsiteX0" fmla="*/ 1696 w 18932"/>
                <a:gd name="connsiteY0" fmla="*/ 0 h 23174"/>
                <a:gd name="connsiteX1" fmla="*/ 13838 w 18932"/>
                <a:gd name="connsiteY1" fmla="*/ 8249 h 23174"/>
                <a:gd name="connsiteX2" fmla="*/ 10804 w 18932"/>
                <a:gd name="connsiteY2" fmla="*/ 11523 h 23174"/>
                <a:gd name="connsiteX3" fmla="*/ 18932 w 18932"/>
                <a:gd name="connsiteY3" fmla="*/ 17396 h 23174"/>
                <a:gd name="connsiteX4" fmla="*/ 12941 w 18932"/>
                <a:gd name="connsiteY4" fmla="*/ 23174 h 23174"/>
                <a:gd name="connsiteX5" fmla="*/ 10743 w 18932"/>
                <a:gd name="connsiteY5" fmla="*/ 20984 h 23174"/>
                <a:gd name="connsiteX6" fmla="*/ 14414 w 18932"/>
                <a:gd name="connsiteY6" fmla="*/ 17348 h 23174"/>
                <a:gd name="connsiteX7" fmla="*/ 6557 w 18932"/>
                <a:gd name="connsiteY7" fmla="*/ 11675 h 23174"/>
                <a:gd name="connsiteX8" fmla="*/ 9487 w 18932"/>
                <a:gd name="connsiteY8" fmla="*/ 8710 h 23174"/>
                <a:gd name="connsiteX9" fmla="*/ 0 w 18932"/>
                <a:gd name="connsiteY9" fmla="*/ 2485 h 23174"/>
                <a:gd name="connsiteX10" fmla="*/ 1696 w 18932"/>
                <a:gd name="connsiteY10" fmla="*/ 0 h 23174"/>
                <a:gd name="connsiteX0" fmla="*/ 1696 w 18494"/>
                <a:gd name="connsiteY0" fmla="*/ 0 h 23174"/>
                <a:gd name="connsiteX1" fmla="*/ 13838 w 18494"/>
                <a:gd name="connsiteY1" fmla="*/ 8249 h 23174"/>
                <a:gd name="connsiteX2" fmla="*/ 10804 w 18494"/>
                <a:gd name="connsiteY2" fmla="*/ 11523 h 23174"/>
                <a:gd name="connsiteX3" fmla="*/ 18494 w 18494"/>
                <a:gd name="connsiteY3" fmla="*/ 17595 h 23174"/>
                <a:gd name="connsiteX4" fmla="*/ 12941 w 18494"/>
                <a:gd name="connsiteY4" fmla="*/ 23174 h 23174"/>
                <a:gd name="connsiteX5" fmla="*/ 10743 w 18494"/>
                <a:gd name="connsiteY5" fmla="*/ 20984 h 23174"/>
                <a:gd name="connsiteX6" fmla="*/ 14414 w 18494"/>
                <a:gd name="connsiteY6" fmla="*/ 17348 h 23174"/>
                <a:gd name="connsiteX7" fmla="*/ 6557 w 18494"/>
                <a:gd name="connsiteY7" fmla="*/ 11675 h 23174"/>
                <a:gd name="connsiteX8" fmla="*/ 9487 w 18494"/>
                <a:gd name="connsiteY8" fmla="*/ 8710 h 23174"/>
                <a:gd name="connsiteX9" fmla="*/ 0 w 18494"/>
                <a:gd name="connsiteY9" fmla="*/ 2485 h 23174"/>
                <a:gd name="connsiteX10" fmla="*/ 1696 w 18494"/>
                <a:gd name="connsiteY10" fmla="*/ 0 h 23174"/>
                <a:gd name="connsiteX0" fmla="*/ 1696 w 18494"/>
                <a:gd name="connsiteY0" fmla="*/ 0 h 23174"/>
                <a:gd name="connsiteX1" fmla="*/ 13838 w 18494"/>
                <a:gd name="connsiteY1" fmla="*/ 8249 h 23174"/>
                <a:gd name="connsiteX2" fmla="*/ 10804 w 18494"/>
                <a:gd name="connsiteY2" fmla="*/ 11523 h 23174"/>
                <a:gd name="connsiteX3" fmla="*/ 18494 w 18494"/>
                <a:gd name="connsiteY3" fmla="*/ 17297 h 23174"/>
                <a:gd name="connsiteX4" fmla="*/ 12941 w 18494"/>
                <a:gd name="connsiteY4" fmla="*/ 23174 h 23174"/>
                <a:gd name="connsiteX5" fmla="*/ 10743 w 18494"/>
                <a:gd name="connsiteY5" fmla="*/ 20984 h 23174"/>
                <a:gd name="connsiteX6" fmla="*/ 14414 w 18494"/>
                <a:gd name="connsiteY6" fmla="*/ 17348 h 23174"/>
                <a:gd name="connsiteX7" fmla="*/ 6557 w 18494"/>
                <a:gd name="connsiteY7" fmla="*/ 11675 h 23174"/>
                <a:gd name="connsiteX8" fmla="*/ 9487 w 18494"/>
                <a:gd name="connsiteY8" fmla="*/ 8710 h 23174"/>
                <a:gd name="connsiteX9" fmla="*/ 0 w 18494"/>
                <a:gd name="connsiteY9" fmla="*/ 2485 h 23174"/>
                <a:gd name="connsiteX10" fmla="*/ 1696 w 18494"/>
                <a:gd name="connsiteY10" fmla="*/ 0 h 23174"/>
                <a:gd name="connsiteX0" fmla="*/ 1696 w 18494"/>
                <a:gd name="connsiteY0" fmla="*/ 0 h 23174"/>
                <a:gd name="connsiteX1" fmla="*/ 13838 w 18494"/>
                <a:gd name="connsiteY1" fmla="*/ 8249 h 23174"/>
                <a:gd name="connsiteX2" fmla="*/ 10804 w 18494"/>
                <a:gd name="connsiteY2" fmla="*/ 11523 h 23174"/>
                <a:gd name="connsiteX3" fmla="*/ 18494 w 18494"/>
                <a:gd name="connsiteY3" fmla="*/ 17297 h 23174"/>
                <a:gd name="connsiteX4" fmla="*/ 12941 w 18494"/>
                <a:gd name="connsiteY4" fmla="*/ 23174 h 23174"/>
                <a:gd name="connsiteX5" fmla="*/ 11181 w 18494"/>
                <a:gd name="connsiteY5" fmla="*/ 21083 h 23174"/>
                <a:gd name="connsiteX6" fmla="*/ 14414 w 18494"/>
                <a:gd name="connsiteY6" fmla="*/ 17348 h 23174"/>
                <a:gd name="connsiteX7" fmla="*/ 6557 w 18494"/>
                <a:gd name="connsiteY7" fmla="*/ 11675 h 23174"/>
                <a:gd name="connsiteX8" fmla="*/ 9487 w 18494"/>
                <a:gd name="connsiteY8" fmla="*/ 8710 h 23174"/>
                <a:gd name="connsiteX9" fmla="*/ 0 w 18494"/>
                <a:gd name="connsiteY9" fmla="*/ 2485 h 23174"/>
                <a:gd name="connsiteX10" fmla="*/ 1696 w 18494"/>
                <a:gd name="connsiteY10" fmla="*/ 0 h 23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494" h="23174">
                  <a:moveTo>
                    <a:pt x="1696" y="0"/>
                  </a:moveTo>
                  <a:lnTo>
                    <a:pt x="13838" y="8249"/>
                  </a:lnTo>
                  <a:lnTo>
                    <a:pt x="10804" y="11523"/>
                  </a:lnTo>
                  <a:lnTo>
                    <a:pt x="18494" y="17297"/>
                  </a:lnTo>
                  <a:lnTo>
                    <a:pt x="12941" y="23174"/>
                  </a:lnTo>
                  <a:lnTo>
                    <a:pt x="11181" y="21083"/>
                  </a:lnTo>
                  <a:lnTo>
                    <a:pt x="14414" y="17348"/>
                  </a:lnTo>
                  <a:lnTo>
                    <a:pt x="6557" y="11675"/>
                  </a:lnTo>
                  <a:lnTo>
                    <a:pt x="9487" y="8710"/>
                  </a:lnTo>
                  <a:lnTo>
                    <a:pt x="0" y="2485"/>
                  </a:lnTo>
                  <a:lnTo>
                    <a:pt x="1696" y="0"/>
                  </a:lnTo>
                  <a:close/>
                </a:path>
              </a:pathLst>
            </a:custGeom>
            <a:solidFill>
              <a:schemeClr val="bg1">
                <a:alpha val="42000"/>
              </a:schemeClr>
            </a:solidFill>
            <a:ln w="22225" cap="flat" cmpd="sng" algn="ctr">
              <a:solidFill>
                <a:schemeClr val="bg1">
                  <a:alpha val="72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88900">
                <a:schemeClr val="bg1">
                  <a:alpha val="21000"/>
                </a:schemeClr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indent="0"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baseline="-25000">
                <a:latin typeface="Arial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820271" y="1354681"/>
            <a:ext cx="537636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PH" sz="4000" b="1" i="1" dirty="0" smtClean="0">
                <a:solidFill>
                  <a:schemeClr val="accent6"/>
                </a:solidFill>
                <a:latin typeface="Mongolian Baiti" pitchFamily="66" charset="0"/>
                <a:ea typeface="Batang" pitchFamily="18" charset="-127"/>
                <a:cs typeface="Mongolian Baiti" pitchFamily="66" charset="0"/>
              </a:rPr>
              <a:t>Creating blackout </a:t>
            </a:r>
            <a:r>
              <a:rPr lang="en-PH" sz="4000" b="1" i="1" dirty="0">
                <a:solidFill>
                  <a:schemeClr val="accent6"/>
                </a:solidFill>
                <a:latin typeface="Mongolian Baiti" pitchFamily="66" charset="0"/>
                <a:ea typeface="Batang" pitchFamily="18" charset="-127"/>
                <a:cs typeface="Mongolian Baiti" pitchFamily="66" charset="0"/>
              </a:rPr>
              <a:t>poetry is simply doing a treasure hunt.  Your treasures are the words that strikes you as you </a:t>
            </a:r>
            <a:r>
              <a:rPr lang="en-PH" sz="4000" b="1" i="1" dirty="0" smtClean="0">
                <a:solidFill>
                  <a:schemeClr val="accent6"/>
                </a:solidFill>
                <a:latin typeface="Mongolian Baiti" pitchFamily="66" charset="0"/>
                <a:ea typeface="Batang" pitchFamily="18" charset="-127"/>
                <a:cs typeface="Mongolian Baiti" pitchFamily="66" charset="0"/>
              </a:rPr>
              <a:t>go </a:t>
            </a:r>
            <a:r>
              <a:rPr lang="en-PH" sz="4000" b="1" i="1" dirty="0">
                <a:solidFill>
                  <a:schemeClr val="accent6"/>
                </a:solidFill>
                <a:latin typeface="Mongolian Baiti" pitchFamily="66" charset="0"/>
                <a:ea typeface="Batang" pitchFamily="18" charset="-127"/>
                <a:cs typeface="Mongolian Baiti" pitchFamily="66" charset="0"/>
              </a:rPr>
              <a:t>along.</a:t>
            </a:r>
            <a:endParaRPr lang="en-PH" sz="3200" b="1" i="1" dirty="0">
              <a:solidFill>
                <a:schemeClr val="accent6"/>
              </a:solidFill>
              <a:latin typeface="Mongolian Baiti" pitchFamily="66" charset="0"/>
              <a:ea typeface="Batang" pitchFamily="18" charset="-127"/>
              <a:cs typeface="Mongolian Baiti" pitchFamily="66" charset="0"/>
            </a:endParaRPr>
          </a:p>
        </p:txBody>
      </p:sp>
    </p:spTree>
  </p:cSld>
  <p:clrMapOvr>
    <a:masterClrMapping/>
  </p:clrMapOvr>
  <p:transition spd="slow" advClick="0" advTm="4200">
    <p:cut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2000" fill="hold" nodeType="withEffect" p14:presetBounceEnd="48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1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1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2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/>
          <p:bldP spid="79" grpId="1"/>
          <p:bldP spid="8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accel="5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accel="52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xit" presetSubtype="0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17" dur="250"/>
                                            <p:tgtEl>
                                              <p:spTgt spid="81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8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200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xit" presetSubtype="0" fill="hold" grpId="1" nodeType="withEffect">
                                      <p:stCondLst>
                                        <p:cond delay="26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3" dur="25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nodeType="withEffect">
                                      <p:stCondLst>
                                        <p:cond delay="290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xit" presetSubtype="0" fill="hold" nodeType="withEffect">
                                      <p:stCondLst>
                                        <p:cond delay="350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29" dur="25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249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38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8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9" grpId="0"/>
          <p:bldP spid="79" grpId="1"/>
          <p:bldP spid="80" grpId="0" animBg="1"/>
        </p:bldLst>
      </p:timing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165" y="510988"/>
            <a:ext cx="7073153" cy="543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4876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5239" y="274638"/>
            <a:ext cx="5600700" cy="61361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420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254000"/>
            <a:ext cx="4229100" cy="6337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0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4965" y="974035"/>
            <a:ext cx="4283765" cy="52577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877" y="516835"/>
            <a:ext cx="7424531" cy="546652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420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61" y="427383"/>
            <a:ext cx="4731026" cy="60231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2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PH" sz="4000" dirty="0">
                <a:solidFill>
                  <a:srgbClr val="FF0000"/>
                </a:solidFill>
                <a:latin typeface="georgia"/>
              </a:rPr>
              <a:t>Blackout poetry </a:t>
            </a:r>
            <a:r>
              <a:rPr lang="en-PH" sz="4000" dirty="0">
                <a:latin typeface="georgia"/>
              </a:rPr>
              <a:t>is simply the act of removing or “blacking out” existing text to create a new piece of work. It’s fun and rewarding for word-puzzle lovers, writers, visual artists, </a:t>
            </a:r>
            <a:r>
              <a:rPr lang="en-PH" sz="4000" dirty="0" smtClean="0">
                <a:latin typeface="georgia"/>
              </a:rPr>
              <a:t>designers!</a:t>
            </a:r>
            <a:endParaRPr lang="en-PH" sz="4000" dirty="0"/>
          </a:p>
        </p:txBody>
      </p:sp>
    </p:spTree>
    <p:extLst>
      <p:ext uri="{BB962C8B-B14F-4D97-AF65-F5344CB8AC3E}">
        <p14:creationId xmlns:p14="http://schemas.microsoft.com/office/powerpoint/2010/main" val="87487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74638"/>
            <a:ext cx="5880100" cy="47926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27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42" y="221121"/>
            <a:ext cx="8646458" cy="663687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65" y="-1264024"/>
            <a:ext cx="8431305" cy="7853083"/>
          </a:xfrm>
          <a:prstGeom prst="rect">
            <a:avLst/>
          </a:prstGeom>
          <a:noFill/>
        </p:spPr>
      </p:pic>
      <p:sp>
        <p:nvSpPr>
          <p:cNvPr id="21" name="Rectangle 210"/>
          <p:cNvSpPr txBox="1">
            <a:spLocks noChangeArrowheads="1"/>
          </p:cNvSpPr>
          <p:nvPr/>
        </p:nvSpPr>
        <p:spPr bwMode="auto">
          <a:xfrm>
            <a:off x="3762009" y="1150651"/>
            <a:ext cx="87680" cy="2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000" dirty="0">
              <a:solidFill>
                <a:schemeClr val="accent1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47364" y="2349590"/>
            <a:ext cx="595704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PH" dirty="0"/>
              <a:t>The basic premise behind blackout poetry — also sometimes referred to as found poetry or erasure poetry, though there are distinctions between the three — is that the poet takes a found document, traditionally a print newspaper, and crosses out a majority of the existing text, leaving visible only the words that comprise his or her poem; thereby revealing an entirely new work of literature birthed from an existing one. </a:t>
            </a:r>
            <a:endParaRPr lang="en-PH" dirty="0" smtClean="0"/>
          </a:p>
          <a:p>
            <a:endParaRPr lang="en-PH" dirty="0"/>
          </a:p>
          <a:p>
            <a:r>
              <a:rPr lang="en-PH" dirty="0" smtClean="0"/>
              <a:t>The </a:t>
            </a:r>
            <a:r>
              <a:rPr lang="en-PH" dirty="0"/>
              <a:t>striking imagery of the redacted text — eliminated via liberal use of a black marker (hence: “blackout” poetry) — and the remaining readable text work together to form a new piece of visual poetry.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542" y="221121"/>
            <a:ext cx="8646458" cy="6636879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45459" y="-1264024"/>
            <a:ext cx="9789459" cy="8229600"/>
          </a:xfrm>
          <a:prstGeom prst="rect">
            <a:avLst/>
          </a:prstGeom>
          <a:noFill/>
        </p:spPr>
      </p:pic>
      <p:sp>
        <p:nvSpPr>
          <p:cNvPr id="21" name="Rectangle 210"/>
          <p:cNvSpPr txBox="1">
            <a:spLocks noChangeArrowheads="1"/>
          </p:cNvSpPr>
          <p:nvPr/>
        </p:nvSpPr>
        <p:spPr bwMode="auto">
          <a:xfrm>
            <a:off x="3762009" y="1150651"/>
            <a:ext cx="87680" cy="2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rIns="0">
            <a:prstTxWarp prst="textNoShape">
              <a:avLst/>
            </a:prstTxWarp>
          </a:bodyPr>
          <a:lstStyle/>
          <a:p>
            <a:pPr>
              <a:buFont typeface="Arial" charset="0"/>
              <a:buNone/>
            </a:pPr>
            <a:endParaRPr lang="en-US" sz="2000" dirty="0">
              <a:solidFill>
                <a:srgbClr val="08CFEE"/>
              </a:solidFill>
              <a:latin typeface="Arial" pitchFamily="34" charset="0"/>
              <a:ea typeface="Arial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47364" y="2349590"/>
            <a:ext cx="5513294" cy="3610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PH" sz="2000" dirty="0">
                <a:ea typeface="Calibri"/>
                <a:cs typeface="Times New Roman"/>
              </a:rPr>
              <a:t>But you might be wondering: what about plagiarism? It's a fair question, one that different writers have different answers for. After all, in composing blackout poetry, the poet is technically not writing — they’re erasing what somebody else has written. Robert Lee Brewer of Writer’s Digest argues that “if you’re not erasing more than 50% of the text, you’re not making enough critical decisions to create a new piece of art.” He also notes that crediting the original source is a must.</a:t>
            </a:r>
          </a:p>
        </p:txBody>
      </p:sp>
    </p:spTree>
    <p:extLst>
      <p:ext uri="{BB962C8B-B14F-4D97-AF65-F5344CB8AC3E}">
        <p14:creationId xmlns:p14="http://schemas.microsoft.com/office/powerpoint/2010/main" val="42191108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02659" y="1337976"/>
            <a:ext cx="6468035" cy="3531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PH" sz="2800" dirty="0">
                <a:solidFill>
                  <a:schemeClr val="bg1"/>
                </a:solidFill>
                <a:ea typeface="Calibri"/>
                <a:cs typeface="Times New Roman"/>
              </a:rPr>
              <a:t>“Every new idea is just a remix or a mash-up of one or two previous ideas,” says </a:t>
            </a:r>
            <a:r>
              <a:rPr lang="en-PH" sz="2800" dirty="0" err="1">
                <a:solidFill>
                  <a:schemeClr val="bg1"/>
                </a:solidFill>
                <a:ea typeface="Calibri"/>
                <a:cs typeface="Times New Roman"/>
              </a:rPr>
              <a:t>Kleon</a:t>
            </a:r>
            <a:r>
              <a:rPr lang="en-PH" sz="2800" dirty="0">
                <a:solidFill>
                  <a:schemeClr val="bg1"/>
                </a:solidFill>
                <a:ea typeface="Calibri"/>
                <a:cs typeface="Times New Roman"/>
              </a:rPr>
              <a:t>, in his </a:t>
            </a:r>
            <a:r>
              <a:rPr lang="en-PH" sz="2800" dirty="0" err="1">
                <a:solidFill>
                  <a:schemeClr val="bg1"/>
                </a:solidFill>
                <a:ea typeface="Calibri"/>
                <a:cs typeface="Times New Roman"/>
              </a:rPr>
              <a:t>TEDx</a:t>
            </a:r>
            <a:r>
              <a:rPr lang="en-PH" sz="2800" dirty="0">
                <a:solidFill>
                  <a:schemeClr val="bg1"/>
                </a:solidFill>
                <a:ea typeface="Calibri"/>
                <a:cs typeface="Times New Roman"/>
              </a:rPr>
              <a:t> talk. His blackout poetry comes from what he refers to as a “genealogy of ideas.” Essentially one idea originating from another idea — not plagiarism, but artistic evolution.</a:t>
            </a:r>
          </a:p>
        </p:txBody>
      </p:sp>
    </p:spTree>
    <p:extLst>
      <p:ext uri="{BB962C8B-B14F-4D97-AF65-F5344CB8AC3E}">
        <p14:creationId xmlns:p14="http://schemas.microsoft.com/office/powerpoint/2010/main" val="359577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6" name="02_Presentations_Are_A_Powerful_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7086600"/>
            <a:ext cx="304800" cy="304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1349829" y="1132114"/>
            <a:ext cx="6435634" cy="4589417"/>
          </a:xfrm>
          <a:prstGeom prst="rect">
            <a:avLst/>
          </a:prstGeom>
          <a:gradFill>
            <a:gsLst>
              <a:gs pos="0">
                <a:schemeClr val="bg1">
                  <a:lumMod val="98000"/>
                  <a:lumOff val="2000"/>
                  <a:alpha val="21000"/>
                </a:schemeClr>
              </a:gs>
              <a:gs pos="39999">
                <a:schemeClr val="bg1">
                  <a:lumMod val="75000"/>
                  <a:alpha val="18000"/>
                </a:schemeClr>
              </a:gs>
              <a:gs pos="70000">
                <a:schemeClr val="bg1">
                  <a:lumMod val="65000"/>
                  <a:alpha val="14000"/>
                </a:schemeClr>
              </a:gs>
              <a:gs pos="100000">
                <a:schemeClr val="bg1">
                  <a:alpha val="14000"/>
                </a:schemeClr>
              </a:gs>
            </a:gsLst>
            <a:lin ang="5400000" scaled="0"/>
          </a:gra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93223" y="1060269"/>
            <a:ext cx="6557554" cy="4737463"/>
          </a:xfrm>
          <a:prstGeom prst="rect">
            <a:avLst/>
          </a:prstGeom>
          <a:noFill/>
          <a:ln w="177800" cap="sq">
            <a:gradFill flip="none" rotWithShape="1">
              <a:gsLst>
                <a:gs pos="0">
                  <a:srgbClr val="FFFFFF">
                    <a:alpha val="57000"/>
                  </a:srgbClr>
                </a:gs>
                <a:gs pos="7001">
                  <a:srgbClr val="E6E6E6">
                    <a:alpha val="74000"/>
                  </a:srgbClr>
                </a:gs>
                <a:gs pos="32001">
                  <a:srgbClr val="7D8496">
                    <a:alpha val="64000"/>
                  </a:srgbClr>
                </a:gs>
                <a:gs pos="47000">
                  <a:srgbClr val="E6E6E6">
                    <a:alpha val="69000"/>
                  </a:srgbClr>
                </a:gs>
                <a:gs pos="85001">
                  <a:srgbClr val="7D8496">
                    <a:alpha val="70000"/>
                  </a:srgbClr>
                </a:gs>
                <a:gs pos="100000">
                  <a:srgbClr val="E6E6E6">
                    <a:alpha val="64000"/>
                  </a:srgbClr>
                </a:gs>
              </a:gsLst>
              <a:lin ang="5400000" scaled="0"/>
              <a:tileRect r="-100000" b="-100000"/>
            </a:gradFill>
            <a:round/>
          </a:ln>
          <a:effectLst>
            <a:glow rad="127000">
              <a:schemeClr val="bg1">
                <a:alpha val="5000"/>
              </a:schemeClr>
            </a:glow>
            <a:softEdge rad="381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24934" y="338365"/>
            <a:ext cx="3401300" cy="4938182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grpSp>
        <p:nvGrpSpPr>
          <p:cNvPr id="24" name="Group 23"/>
          <p:cNvGrpSpPr/>
          <p:nvPr/>
        </p:nvGrpSpPr>
        <p:grpSpPr>
          <a:xfrm rot="10800000">
            <a:off x="848180" y="775152"/>
            <a:ext cx="4405990" cy="7309305"/>
            <a:chOff x="848181" y="775152"/>
            <a:chExt cx="4405990" cy="7309305"/>
          </a:xfrm>
        </p:grpSpPr>
        <p:pic>
          <p:nvPicPr>
            <p:cNvPr id="25" name="Picture 3"/>
            <p:cNvPicPr>
              <a:picLocks noChangeAspect="1" noChangeArrowheads="1"/>
            </p:cNvPicPr>
            <p:nvPr/>
          </p:nvPicPr>
          <p:blipFill>
            <a:blip r:embed="rId8"/>
            <a:stretch>
              <a:fillRect/>
            </a:stretch>
          </p:blipFill>
          <p:spPr bwMode="auto">
            <a:xfrm rot="21411500">
              <a:off x="848181" y="775152"/>
              <a:ext cx="2838830" cy="3681942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 val="1"/>
              </a:ext>
            </a:extLst>
          </p:spPr>
        </p:pic>
        <p:sp>
          <p:nvSpPr>
            <p:cNvPr id="26" name="Rectangle 25"/>
            <p:cNvSpPr/>
            <p:nvPr/>
          </p:nvSpPr>
          <p:spPr>
            <a:xfrm>
              <a:off x="2322286" y="3686629"/>
              <a:ext cx="2931885" cy="439782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26"/>
          <p:cNvGrpSpPr/>
          <p:nvPr/>
        </p:nvGrpSpPr>
        <p:grpSpPr>
          <a:xfrm rot="10800000">
            <a:off x="2311400" y="1465490"/>
            <a:ext cx="6832600" cy="5824310"/>
            <a:chOff x="2311400" y="1465490"/>
            <a:chExt cx="6832600" cy="5824310"/>
          </a:xfrm>
        </p:grpSpPr>
        <p:pic>
          <p:nvPicPr>
            <p:cNvPr id="28" name="Picture 3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5471362" y="1465490"/>
              <a:ext cx="3672638" cy="2804521"/>
            </a:xfrm>
            <a:prstGeom prst="rect">
              <a:avLst/>
            </a:prstGeom>
            <a:effectLst>
              <a:outerShdw blurRad="165100" dist="279400" dir="21594000" algn="ctr" rotWithShape="0">
                <a:schemeClr val="tx1">
                  <a:alpha val="54000"/>
                </a:schemeClr>
              </a:outerShdw>
            </a:effectLst>
          </p:spPr>
        </p:pic>
        <p:sp>
          <p:nvSpPr>
            <p:cNvPr id="29" name="Rectangle 28"/>
            <p:cNvSpPr/>
            <p:nvPr/>
          </p:nvSpPr>
          <p:spPr>
            <a:xfrm>
              <a:off x="2311400" y="4305300"/>
              <a:ext cx="3848100" cy="29845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52222" r="833" b="8888"/>
          <a:stretch>
            <a:fillRect/>
          </a:stretch>
        </p:blipFill>
        <p:spPr bwMode="auto">
          <a:xfrm rot="21429537">
            <a:off x="803124" y="3466434"/>
            <a:ext cx="8234680" cy="2900311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pic>
        <p:nvPicPr>
          <p:cNvPr id="31" name="Picture 4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2700" y="2960914"/>
            <a:ext cx="1384300" cy="3909785"/>
          </a:xfrm>
          <a:prstGeom prst="rect">
            <a:avLst/>
          </a:prstGeom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3"/>
          <a:stretch/>
        </p:blipFill>
        <p:spPr bwMode="auto">
          <a:xfrm>
            <a:off x="-9525" y="5720444"/>
            <a:ext cx="9173029" cy="1137556"/>
          </a:xfrm>
          <a:prstGeom prst="rect">
            <a:avLst/>
          </a:prstGeom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6724650"/>
            <a:ext cx="9144000" cy="133349"/>
          </a:xfrm>
          <a:prstGeom prst="rect">
            <a:avLst/>
          </a:prstGeom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57150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28884" y="5721531"/>
            <a:ext cx="7872878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PH" sz="2400" dirty="0">
                <a:solidFill>
                  <a:schemeClr val="bg1"/>
                </a:solidFill>
                <a:latin typeface="Aharoni" pitchFamily="2" charset="-79"/>
                <a:ea typeface="Calibri"/>
                <a:cs typeface="Aharoni" pitchFamily="2" charset="-79"/>
              </a:rPr>
              <a:t>Think you're ready to create your own blackout poetry? Here's what to keep in mind:</a:t>
            </a:r>
          </a:p>
        </p:txBody>
      </p:sp>
    </p:spTree>
  </p:cSld>
  <p:clrMapOvr>
    <a:masterClrMapping/>
  </p:clrMapOvr>
  <p:transition spd="slow" advClick="0" advTm="300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6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9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0" presetID="2" presetClass="entr" presetSubtype="8" fill="hold" nodeType="afterEffect" p14:presetBounceEnd="7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70000">
                                          <p:cBhvr additive="base">
                                            <p:cTn id="22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70000">
                                          <p:cBhvr additive="base">
                                            <p:cTn id="23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27500" fill="hold" nodeType="withEffect" p14:presetBounceEnd="81667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81667">
                                          <p:cBhvr additive="base">
                                            <p:cTn id="26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81667">
                                          <p:cBhvr additive="base">
                                            <p:cTn id="27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accel="60000" decel="31429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3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accel="60000" decel="31429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38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9" grpId="0" animBg="1"/>
          <p:bldP spid="20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" presetClass="mediacall" presetSubtype="0" fill="hold" nodeType="afterEffect">
                                      <p:stCondLst>
                                        <p:cond delay="60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" dur="1" fill="hold"/>
                                            <p:tgtEl>
                                              <p:spTgt spid="16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7" presetID="2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edge">
                                          <p:cBhvr>
                                            <p:cTn id="9" dur="11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25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25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0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800" fill="hold"/>
                                            <p:tgtEl>
                                              <p:spTgt spid="30">
                                                <p:bg/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4" presetID="2" presetClass="entr" presetSubtype="4" accel="275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6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7" dur="12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25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8" presetClass="emph" presetSubtype="0" accel="60000" decel="31429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Rot by="-10800000">
                                          <p:cBhvr>
                                            <p:cTn id="32" dur="6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33" presetID="10" presetClass="entr" presetSubtype="0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25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6" presetID="8" presetClass="emph" presetSubtype="0" accel="60000" decel="31429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0800000">
                                          <p:cBhvr>
                                            <p:cTn id="37" dur="6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numSld="999" showWhenStopped="0">
                    <p:cTn id="38" fill="hold" display="0">
                      <p:stCondLst>
                        <p:cond delay="indefinite"/>
                      </p:stCondLst>
                      <p:endCondLst>
                        <p:cond evt="onPrev" delay="0">
                          <p:tgtEl>
                            <p:sldTgt/>
                          </p:tgtEl>
                        </p:cond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6"/>
                    </p:tgtEl>
                  </p:cMediaNode>
                </p:audio>
              </p:childTnLst>
            </p:cTn>
          </p:par>
        </p:tnLst>
        <p:bldLst>
          <p:bldP spid="19" grpId="0" animBg="1"/>
          <p:bldP spid="20" grpId="0" animBg="1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6561240">
            <a:off x="6338888" y="-863351"/>
            <a:ext cx="280453" cy="11541045"/>
          </a:xfrm>
          <a:prstGeom prst="rect">
            <a:avLst/>
          </a:prstGeom>
          <a:solidFill>
            <a:srgbClr val="CEB966"/>
          </a:solidFill>
          <a:ln w="25400" cap="flat" cmpd="sng" algn="ctr">
            <a:solidFill>
              <a:schemeClr val="bg1"/>
            </a:solidFill>
            <a:prstDash val="solid"/>
          </a:ln>
          <a:effectLst/>
          <a:scene3d>
            <a:camera prst="isometricOffAxis1Right"/>
            <a:lightRig rig="twoPt" dir="t"/>
          </a:scene3d>
          <a:sp3d extrusionH="603250" contourW="19050" prstMaterial="legacyWireframe">
            <a:bevelT prst="slope"/>
            <a:contourClr>
              <a:srgbClr val="B2B2B2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17" name="Oval 16"/>
          <p:cNvSpPr/>
          <p:nvPr/>
        </p:nvSpPr>
        <p:spPr>
          <a:xfrm rot="370564">
            <a:off x="596431" y="4262661"/>
            <a:ext cx="1879634" cy="31432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0000"/>
                  <a:alpha val="6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85693" y="-1866900"/>
            <a:ext cx="1752600" cy="17526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21" name="Group 20"/>
          <p:cNvGrpSpPr/>
          <p:nvPr/>
        </p:nvGrpSpPr>
        <p:grpSpPr>
          <a:xfrm rot="18000000">
            <a:off x="698620" y="-1881414"/>
            <a:ext cx="1725323" cy="1775499"/>
            <a:chOff x="438942" y="2517775"/>
            <a:chExt cx="1774033" cy="1825625"/>
          </a:xfrm>
        </p:grpSpPr>
        <p:sp>
          <p:nvSpPr>
            <p:cNvPr id="22" name="AutoShape 6"/>
            <p:cNvSpPr>
              <a:spLocks noChangeAspect="1" noChangeArrowheads="1" noTextEdit="1"/>
            </p:cNvSpPr>
            <p:nvPr/>
          </p:nvSpPr>
          <p:spPr bwMode="auto">
            <a:xfrm>
              <a:off x="457200" y="2517775"/>
              <a:ext cx="1755775" cy="182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8"/>
            <p:cNvSpPr>
              <a:spLocks noChangeArrowheads="1"/>
            </p:cNvSpPr>
            <p:nvPr/>
          </p:nvSpPr>
          <p:spPr bwMode="auto">
            <a:xfrm>
              <a:off x="438942" y="2517775"/>
              <a:ext cx="1755775" cy="1825625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 noEditPoints="1"/>
            </p:cNvSpPr>
            <p:nvPr/>
          </p:nvSpPr>
          <p:spPr bwMode="auto">
            <a:xfrm>
              <a:off x="1068388" y="3057525"/>
              <a:ext cx="660400" cy="750888"/>
            </a:xfrm>
            <a:custGeom>
              <a:avLst/>
              <a:gdLst/>
              <a:ahLst/>
              <a:cxnLst>
                <a:cxn ang="0">
                  <a:pos x="50" y="45"/>
                </a:cxn>
                <a:cxn ang="0">
                  <a:pos x="74" y="45"/>
                </a:cxn>
                <a:cxn ang="0">
                  <a:pos x="127" y="99"/>
                </a:cxn>
                <a:cxn ang="0">
                  <a:pos x="74" y="155"/>
                </a:cxn>
                <a:cxn ang="0">
                  <a:pos x="50" y="155"/>
                </a:cxn>
                <a:cxn ang="0">
                  <a:pos x="50" y="45"/>
                </a:cxn>
                <a:cxn ang="0">
                  <a:pos x="0" y="200"/>
                </a:cxn>
                <a:cxn ang="0">
                  <a:pos x="82" y="200"/>
                </a:cxn>
                <a:cxn ang="0">
                  <a:pos x="176" y="99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200"/>
                </a:cxn>
              </a:cxnLst>
              <a:rect l="0" t="0" r="r" b="b"/>
              <a:pathLst>
                <a:path w="176" h="200">
                  <a:moveTo>
                    <a:pt x="50" y="45"/>
                  </a:moveTo>
                  <a:cubicBezTo>
                    <a:pt x="74" y="45"/>
                    <a:pt x="74" y="45"/>
                    <a:pt x="74" y="45"/>
                  </a:cubicBezTo>
                  <a:cubicBezTo>
                    <a:pt x="108" y="45"/>
                    <a:pt x="127" y="63"/>
                    <a:pt x="127" y="99"/>
                  </a:cubicBezTo>
                  <a:cubicBezTo>
                    <a:pt x="127" y="139"/>
                    <a:pt x="111" y="154"/>
                    <a:pt x="74" y="155"/>
                  </a:cubicBezTo>
                  <a:cubicBezTo>
                    <a:pt x="50" y="155"/>
                    <a:pt x="50" y="155"/>
                    <a:pt x="50" y="155"/>
                  </a:cubicBezTo>
                  <a:lnTo>
                    <a:pt x="50" y="45"/>
                  </a:lnTo>
                  <a:close/>
                  <a:moveTo>
                    <a:pt x="0" y="200"/>
                  </a:moveTo>
                  <a:cubicBezTo>
                    <a:pt x="82" y="200"/>
                    <a:pt x="82" y="200"/>
                    <a:pt x="82" y="200"/>
                  </a:cubicBezTo>
                  <a:cubicBezTo>
                    <a:pt x="141" y="200"/>
                    <a:pt x="176" y="165"/>
                    <a:pt x="176" y="99"/>
                  </a:cubicBezTo>
                  <a:cubicBezTo>
                    <a:pt x="176" y="38"/>
                    <a:pt x="141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04_For More Than 20 Years_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39200" y="7061200"/>
            <a:ext cx="304800" cy="30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61136" y="889303"/>
            <a:ext cx="8117846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PH" sz="2800" dirty="0">
                <a:solidFill>
                  <a:srgbClr val="FFC000"/>
                </a:solidFill>
                <a:ea typeface="Calibri"/>
                <a:cs typeface="Times New Roman"/>
              </a:rPr>
              <a:t> </a:t>
            </a:r>
            <a:r>
              <a:rPr lang="en-PH" sz="4000" dirty="0">
                <a:solidFill>
                  <a:srgbClr val="FFC000"/>
                </a:solidFill>
                <a:ea typeface="Calibri"/>
                <a:cs typeface="Times New Roman"/>
              </a:rPr>
              <a:t>Know that any original text can serve as a backdrop for blackout poetry — you don't have to stick with print newspapers. Though, you might not want to go defacing all your </a:t>
            </a:r>
            <a:r>
              <a:rPr lang="en-PH" sz="4000" dirty="0" err="1">
                <a:solidFill>
                  <a:srgbClr val="FFC000"/>
                </a:solidFill>
                <a:ea typeface="Calibri"/>
                <a:cs typeface="Times New Roman"/>
              </a:rPr>
              <a:t>favorite</a:t>
            </a:r>
            <a:r>
              <a:rPr lang="en-PH" sz="4000" dirty="0">
                <a:solidFill>
                  <a:srgbClr val="FFC000"/>
                </a:solidFill>
                <a:ea typeface="Calibri"/>
                <a:cs typeface="Times New Roman"/>
              </a:rPr>
              <a:t> novels... just saying.</a:t>
            </a:r>
          </a:p>
        </p:txBody>
      </p:sp>
    </p:spTree>
  </p:cSld>
  <p:clrMapOvr>
    <a:masterClrMapping/>
  </p:clrMapOvr>
  <p:transition spd="slow" advClick="0" advTm="100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8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6 -0.43056 C -0.00416 -0.43033 0.00278 0.34027 0.00695 0.6618 C 0.02848 0.64583 0.04167 0.63958 0.05834 0.63773 C 0.075 0.63588 0.0882 0.63796 0.09861 0.64699 C 0.10903 0.65648 0.11528 0.65347 0.13056 0.67476 C 0.14445 0.6581 0.16389 0.66319 0.18108 0.66365 C 0.19827 0.66412 0.21302 0.67037 0.23334 0.67754 L 0.30278 0.70648 " pathEditMode="relative" rAng="0" ptsTypes="ffssfaFf">
                                      <p:cBhvr>
                                        <p:cTn id="8" dur="1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56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08 -0.42731 L 0.00937 0.66273 C 0.01997 0.65648 0.03038 0.64954 0.04115 0.64375 C 0.04358 0.64236 0.04635 0.64236 0.04896 0.64144 C 0.05052 0.64097 0.05382 0.63935 0.05382 0.63959 L 0.10139 0.64584 L 0.13472 0.67338 L 0.16337 0.66482 L 0.22049 0.67107 L 0.30295 0.70718 " pathEditMode="relative" rAng="0" ptsTypes="AfffAAAAAA">
                                      <p:cBhvr>
                                        <p:cTn id="10" dur="1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00" y="567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30278 0.70601 L 0.96389 0.80185 " pathEditMode="relative" rAng="0" ptsTypes="AA">
                                      <p:cBhvr>
                                        <p:cTn id="12" dur="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0" y="48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30295 0.70613 L 0.96406 0.80231 " pathEditMode="relative" rAng="0" ptsTypes="AA">
                                      <p:cBhvr>
                                        <p:cTn id="14" dur="8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0" y="4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21600000">
                                      <p:cBhvr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Rot by="43200000">
                                      <p:cBhvr>
                                        <p:cTn id="18" dur="1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4.44444E-6 -4.44444E-6 L 0.30555 0.04075 " pathEditMode="relative" rAng="0" ptsTypes="AA">
                                      <p:cBhvr>
                                        <p:cTn id="2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00" y="200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30555 0.04075 L 0.96666 0.13519 " pathEditMode="relative" rAng="0" ptsTypes="AA">
                                      <p:cBhvr>
                                        <p:cTn id="25" dur="8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6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  <p:bldLst>
      <p:bldP spid="17" grpId="0" animBg="1"/>
      <p:bldP spid="17" grpId="1" animBg="1"/>
      <p:bldP spid="17" grpId="2" animBg="1"/>
      <p:bldP spid="19" grpId="0" animBg="1"/>
      <p:bldP spid="19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16561240">
            <a:off x="705302" y="3047936"/>
            <a:ext cx="272333" cy="4469317"/>
          </a:xfrm>
          <a:prstGeom prst="rect">
            <a:avLst/>
          </a:prstGeom>
          <a:solidFill>
            <a:srgbClr val="CEB966"/>
          </a:solidFill>
          <a:ln w="25400" cap="flat" cmpd="sng" algn="ctr">
            <a:solidFill>
              <a:schemeClr val="bg1"/>
            </a:solidFill>
            <a:prstDash val="solid"/>
          </a:ln>
          <a:effectLst/>
          <a:scene3d>
            <a:camera prst="isometricOffAxis1Right"/>
            <a:lightRig rig="twoPt" dir="t"/>
          </a:scene3d>
          <a:sp3d extrusionH="603250" contourW="25400" prstMaterial="legacyWireframe">
            <a:bevelT prst="slope"/>
            <a:contourClr>
              <a:srgbClr val="B2B2B2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1" name="Rectangle 20"/>
          <p:cNvSpPr/>
          <p:nvPr/>
        </p:nvSpPr>
        <p:spPr>
          <a:xfrm rot="14734979">
            <a:off x="2628422" y="8880864"/>
            <a:ext cx="272333" cy="4469317"/>
          </a:xfrm>
          <a:prstGeom prst="rect">
            <a:avLst/>
          </a:prstGeom>
          <a:solidFill>
            <a:srgbClr val="CEB966"/>
          </a:solidFill>
          <a:ln w="25400" cap="flat" cmpd="sng" algn="ctr">
            <a:solidFill>
              <a:schemeClr val="bg1"/>
            </a:solidFill>
            <a:prstDash val="solid"/>
          </a:ln>
          <a:effectLst/>
          <a:scene3d>
            <a:camera prst="isometricOffAxis1Right"/>
            <a:lightRig rig="twoPt" dir="t"/>
          </a:scene3d>
          <a:sp3d extrusionH="603250" contourW="25400" prstMaterial="legacyWireframe">
            <a:bevelT prst="slope"/>
            <a:contourClr>
              <a:srgbClr val="B2B2B2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 rot="16588231">
            <a:off x="7958649" y="9192395"/>
            <a:ext cx="272333" cy="6620803"/>
          </a:xfrm>
          <a:prstGeom prst="rect">
            <a:avLst/>
          </a:prstGeom>
          <a:solidFill>
            <a:srgbClr val="CEB966"/>
          </a:solidFill>
          <a:ln w="25400" cap="flat" cmpd="sng" algn="ctr">
            <a:solidFill>
              <a:schemeClr val="bg1"/>
            </a:solidFill>
            <a:prstDash val="solid"/>
          </a:ln>
          <a:effectLst/>
          <a:scene3d>
            <a:camera prst="isometricOffAxis1Right"/>
            <a:lightRig rig="twoPt" dir="t"/>
          </a:scene3d>
          <a:sp3d extrusionH="603250" contourW="25400" prstMaterial="legacyWireframe">
            <a:bevelT prst="slope"/>
            <a:contourClr>
              <a:srgbClr val="B2B2B2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23" name="Isosceles Triangle 22"/>
          <p:cNvSpPr/>
          <p:nvPr/>
        </p:nvSpPr>
        <p:spPr>
          <a:xfrm flipH="1">
            <a:off x="1902390" y="11346092"/>
            <a:ext cx="1119300" cy="1266821"/>
          </a:xfrm>
          <a:prstGeom prst="triangle">
            <a:avLst/>
          </a:prstGeom>
          <a:solidFill>
            <a:srgbClr val="CEB966"/>
          </a:solidFill>
          <a:ln w="25400" cap="flat" cmpd="sng" algn="ctr">
            <a:solidFill>
              <a:schemeClr val="bg1"/>
            </a:solidFill>
            <a:prstDash val="solid"/>
          </a:ln>
          <a:effectLst/>
          <a:scene3d>
            <a:camera prst="isometricOffAxis1Right">
              <a:rot lat="1080000" lon="1560000" rev="0"/>
            </a:camera>
            <a:lightRig rig="twoPt" dir="t"/>
          </a:scene3d>
          <a:sp3d extrusionH="603250" contourW="25400" prstMaterial="legacyWireframe">
            <a:bevelT prst="slope"/>
            <a:contourClr>
              <a:srgbClr val="B2B2B2"/>
            </a:contourClr>
          </a:sp3d>
        </p:spPr>
        <p:txBody>
          <a:bodyPr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Book Antiqua"/>
            </a:endParaRPr>
          </a:p>
        </p:txBody>
      </p:sp>
      <p:sp>
        <p:nvSpPr>
          <p:cNvPr id="17" name="Flowchart: Process 16"/>
          <p:cNvSpPr/>
          <p:nvPr/>
        </p:nvSpPr>
        <p:spPr>
          <a:xfrm>
            <a:off x="5111552" y="10982657"/>
            <a:ext cx="1990288" cy="226363"/>
          </a:xfrm>
          <a:prstGeom prst="flowChartProcess">
            <a:avLst/>
          </a:prstGeom>
          <a:scene3d>
            <a:camera prst="isometricOffAxis2Left">
              <a:rot lat="763508" lon="947097" rev="180000"/>
            </a:camera>
            <a:lightRig rig="threePt" dir="t"/>
          </a:scene3d>
          <a:sp3d extrusionH="514350" contourW="25400" prstMaterial="legacyWireframe">
            <a:contourClr>
              <a:schemeClr val="bg1">
                <a:lumMod val="6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457200" y="14248430"/>
            <a:ext cx="800100" cy="37528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7774" y="7740162"/>
            <a:ext cx="2333625" cy="3385038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grpSp>
        <p:nvGrpSpPr>
          <p:cNvPr id="14" name="Group 13"/>
          <p:cNvGrpSpPr/>
          <p:nvPr/>
        </p:nvGrpSpPr>
        <p:grpSpPr>
          <a:xfrm rot="15794151">
            <a:off x="267150" y="9949415"/>
            <a:ext cx="1872512" cy="207645"/>
            <a:chOff x="3309257" y="2240280"/>
            <a:chExt cx="2131640" cy="236380"/>
          </a:xfrm>
          <a:effectLst>
            <a:outerShdw blurRad="50800" dist="165100" dir="21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Flowchart: Process 14"/>
            <p:cNvSpPr/>
            <p:nvPr/>
          </p:nvSpPr>
          <p:spPr>
            <a:xfrm>
              <a:off x="3309257" y="2240280"/>
              <a:ext cx="2131640" cy="68361"/>
            </a:xfrm>
            <a:prstGeom prst="flowChartProcess">
              <a:avLst/>
            </a:prstGeom>
            <a:blipFill dpi="0" rotWithShape="1"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tile tx="0" ty="0" sx="93000" sy="34000" flip="none" algn="tl"/>
            </a:blipFill>
            <a:ln>
              <a:noFill/>
            </a:ln>
            <a:scene3d>
              <a:camera prst="perspectiveContrastingLeftFacing">
                <a:rot lat="259434" lon="2054387" rev="21340234"/>
              </a:camera>
              <a:lightRig rig="threePt" dir="t"/>
            </a:scene3d>
            <a:sp3d extrusionH="133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253967" y="2318056"/>
              <a:ext cx="175597" cy="158604"/>
            </a:xfrm>
            <a:prstGeom prst="ellipse">
              <a:avLst/>
            </a:prstGeom>
            <a:solidFill>
              <a:srgbClr val="DF5B4D"/>
            </a:solidFill>
            <a:ln>
              <a:noFill/>
            </a:ln>
            <a:scene3d>
              <a:camera prst="orthographicFront"/>
              <a:lightRig rig="threePt" dir="t"/>
            </a:scene3d>
            <a:sp3d prstMaterial="matte">
              <a:bevelT w="114300" h="1778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 rot="952384">
            <a:off x="4921058" y="10254169"/>
            <a:ext cx="1215135" cy="599865"/>
            <a:chOff x="3744686" y="4606834"/>
            <a:chExt cx="2124891" cy="1079863"/>
          </a:xfrm>
          <a:scene3d>
            <a:camera prst="orthographicFront"/>
            <a:lightRig rig="balanced" dir="t"/>
          </a:scene3d>
        </p:grpSpPr>
        <p:sp>
          <p:nvSpPr>
            <p:cNvPr id="19" name="Freeform 18"/>
            <p:cNvSpPr/>
            <p:nvPr/>
          </p:nvSpPr>
          <p:spPr bwMode="auto">
            <a:xfrm>
              <a:off x="3753394" y="4606834"/>
              <a:ext cx="2081349" cy="1036320"/>
            </a:xfrm>
            <a:custGeom>
              <a:avLst/>
              <a:gdLst>
                <a:gd name="connsiteX0" fmla="*/ 0 w 2081349"/>
                <a:gd name="connsiteY0" fmla="*/ 1036320 h 1036320"/>
                <a:gd name="connsiteX1" fmla="*/ 43543 w 2081349"/>
                <a:gd name="connsiteY1" fmla="*/ 992777 h 1036320"/>
                <a:gd name="connsiteX2" fmla="*/ 69669 w 2081349"/>
                <a:gd name="connsiteY2" fmla="*/ 975360 h 1036320"/>
                <a:gd name="connsiteX3" fmla="*/ 87086 w 2081349"/>
                <a:gd name="connsiteY3" fmla="*/ 949235 h 1036320"/>
                <a:gd name="connsiteX4" fmla="*/ 130629 w 2081349"/>
                <a:gd name="connsiteY4" fmla="*/ 914400 h 1036320"/>
                <a:gd name="connsiteX5" fmla="*/ 165463 w 2081349"/>
                <a:gd name="connsiteY5" fmla="*/ 870857 h 1036320"/>
                <a:gd name="connsiteX6" fmla="*/ 217715 w 2081349"/>
                <a:gd name="connsiteY6" fmla="*/ 836023 h 1036320"/>
                <a:gd name="connsiteX7" fmla="*/ 261257 w 2081349"/>
                <a:gd name="connsiteY7" fmla="*/ 801189 h 1036320"/>
                <a:gd name="connsiteX8" fmla="*/ 304800 w 2081349"/>
                <a:gd name="connsiteY8" fmla="*/ 766355 h 1036320"/>
                <a:gd name="connsiteX9" fmla="*/ 383177 w 2081349"/>
                <a:gd name="connsiteY9" fmla="*/ 740229 h 1036320"/>
                <a:gd name="connsiteX10" fmla="*/ 435429 w 2081349"/>
                <a:gd name="connsiteY10" fmla="*/ 722812 h 1036320"/>
                <a:gd name="connsiteX11" fmla="*/ 461555 w 2081349"/>
                <a:gd name="connsiteY11" fmla="*/ 714103 h 1036320"/>
                <a:gd name="connsiteX12" fmla="*/ 496389 w 2081349"/>
                <a:gd name="connsiteY12" fmla="*/ 705395 h 1036320"/>
                <a:gd name="connsiteX13" fmla="*/ 574766 w 2081349"/>
                <a:gd name="connsiteY13" fmla="*/ 687977 h 1036320"/>
                <a:gd name="connsiteX14" fmla="*/ 635726 w 2081349"/>
                <a:gd name="connsiteY14" fmla="*/ 670560 h 1036320"/>
                <a:gd name="connsiteX15" fmla="*/ 801189 w 2081349"/>
                <a:gd name="connsiteY15" fmla="*/ 653143 h 1036320"/>
                <a:gd name="connsiteX16" fmla="*/ 862149 w 2081349"/>
                <a:gd name="connsiteY16" fmla="*/ 661852 h 1036320"/>
                <a:gd name="connsiteX17" fmla="*/ 966652 w 2081349"/>
                <a:gd name="connsiteY17" fmla="*/ 670560 h 1036320"/>
                <a:gd name="connsiteX18" fmla="*/ 1001486 w 2081349"/>
                <a:gd name="connsiteY18" fmla="*/ 679269 h 1036320"/>
                <a:gd name="connsiteX19" fmla="*/ 1114697 w 2081349"/>
                <a:gd name="connsiteY19" fmla="*/ 705395 h 1036320"/>
                <a:gd name="connsiteX20" fmla="*/ 1149532 w 2081349"/>
                <a:gd name="connsiteY20" fmla="*/ 714103 h 1036320"/>
                <a:gd name="connsiteX21" fmla="*/ 1245326 w 2081349"/>
                <a:gd name="connsiteY21" fmla="*/ 722812 h 1036320"/>
                <a:gd name="connsiteX22" fmla="*/ 1436915 w 2081349"/>
                <a:gd name="connsiteY22" fmla="*/ 705395 h 1036320"/>
                <a:gd name="connsiteX23" fmla="*/ 1489166 w 2081349"/>
                <a:gd name="connsiteY23" fmla="*/ 696686 h 1036320"/>
                <a:gd name="connsiteX24" fmla="*/ 1593669 w 2081349"/>
                <a:gd name="connsiteY24" fmla="*/ 679269 h 1036320"/>
                <a:gd name="connsiteX25" fmla="*/ 1645920 w 2081349"/>
                <a:gd name="connsiteY25" fmla="*/ 661852 h 1036320"/>
                <a:gd name="connsiteX26" fmla="*/ 1698172 w 2081349"/>
                <a:gd name="connsiteY26" fmla="*/ 644435 h 1036320"/>
                <a:gd name="connsiteX27" fmla="*/ 1724297 w 2081349"/>
                <a:gd name="connsiteY27" fmla="*/ 635726 h 1036320"/>
                <a:gd name="connsiteX28" fmla="*/ 1750423 w 2081349"/>
                <a:gd name="connsiteY28" fmla="*/ 618309 h 1036320"/>
                <a:gd name="connsiteX29" fmla="*/ 1802675 w 2081349"/>
                <a:gd name="connsiteY29" fmla="*/ 600892 h 1036320"/>
                <a:gd name="connsiteX30" fmla="*/ 1828800 w 2081349"/>
                <a:gd name="connsiteY30" fmla="*/ 583475 h 1036320"/>
                <a:gd name="connsiteX31" fmla="*/ 1863635 w 2081349"/>
                <a:gd name="connsiteY31" fmla="*/ 548640 h 1036320"/>
                <a:gd name="connsiteX32" fmla="*/ 1889760 w 2081349"/>
                <a:gd name="connsiteY32" fmla="*/ 539932 h 1036320"/>
                <a:gd name="connsiteX33" fmla="*/ 1933303 w 2081349"/>
                <a:gd name="connsiteY33" fmla="*/ 505097 h 1036320"/>
                <a:gd name="connsiteX34" fmla="*/ 1950720 w 2081349"/>
                <a:gd name="connsiteY34" fmla="*/ 478972 h 1036320"/>
                <a:gd name="connsiteX35" fmla="*/ 2011680 w 2081349"/>
                <a:gd name="connsiteY35" fmla="*/ 400595 h 1036320"/>
                <a:gd name="connsiteX36" fmla="*/ 2020389 w 2081349"/>
                <a:gd name="connsiteY36" fmla="*/ 374469 h 1036320"/>
                <a:gd name="connsiteX37" fmla="*/ 2037806 w 2081349"/>
                <a:gd name="connsiteY37" fmla="*/ 348343 h 1036320"/>
                <a:gd name="connsiteX38" fmla="*/ 2055223 w 2081349"/>
                <a:gd name="connsiteY38" fmla="*/ 296092 h 1036320"/>
                <a:gd name="connsiteX39" fmla="*/ 2063932 w 2081349"/>
                <a:gd name="connsiteY39" fmla="*/ 269966 h 1036320"/>
                <a:gd name="connsiteX40" fmla="*/ 2072640 w 2081349"/>
                <a:gd name="connsiteY40" fmla="*/ 243840 h 1036320"/>
                <a:gd name="connsiteX41" fmla="*/ 2081349 w 2081349"/>
                <a:gd name="connsiteY41" fmla="*/ 182880 h 1036320"/>
                <a:gd name="connsiteX42" fmla="*/ 2072640 w 2081349"/>
                <a:gd name="connsiteY42" fmla="*/ 148046 h 1036320"/>
                <a:gd name="connsiteX43" fmla="*/ 2055223 w 2081349"/>
                <a:gd name="connsiteY43" fmla="*/ 69669 h 1036320"/>
                <a:gd name="connsiteX44" fmla="*/ 2072640 w 2081349"/>
                <a:gd name="connsiteY44" fmla="*/ 0 h 1036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081349" h="1036320">
                  <a:moveTo>
                    <a:pt x="0" y="1036320"/>
                  </a:moveTo>
                  <a:cubicBezTo>
                    <a:pt x="14514" y="1021806"/>
                    <a:pt x="28095" y="1006294"/>
                    <a:pt x="43543" y="992777"/>
                  </a:cubicBezTo>
                  <a:cubicBezTo>
                    <a:pt x="51420" y="985885"/>
                    <a:pt x="62268" y="982761"/>
                    <a:pt x="69669" y="975360"/>
                  </a:cubicBezTo>
                  <a:cubicBezTo>
                    <a:pt x="77070" y="967959"/>
                    <a:pt x="80548" y="957408"/>
                    <a:pt x="87086" y="949235"/>
                  </a:cubicBezTo>
                  <a:cubicBezTo>
                    <a:pt x="101270" y="931505"/>
                    <a:pt x="111227" y="927335"/>
                    <a:pt x="130629" y="914400"/>
                  </a:cubicBezTo>
                  <a:cubicBezTo>
                    <a:pt x="142053" y="897265"/>
                    <a:pt x="148920" y="883264"/>
                    <a:pt x="165463" y="870857"/>
                  </a:cubicBezTo>
                  <a:cubicBezTo>
                    <a:pt x="182209" y="858297"/>
                    <a:pt x="217715" y="836023"/>
                    <a:pt x="217715" y="836023"/>
                  </a:cubicBezTo>
                  <a:cubicBezTo>
                    <a:pt x="252404" y="783989"/>
                    <a:pt x="214521" y="829230"/>
                    <a:pt x="261257" y="801189"/>
                  </a:cubicBezTo>
                  <a:cubicBezTo>
                    <a:pt x="312959" y="770169"/>
                    <a:pt x="237575" y="796233"/>
                    <a:pt x="304800" y="766355"/>
                  </a:cubicBezTo>
                  <a:cubicBezTo>
                    <a:pt x="304817" y="766347"/>
                    <a:pt x="370105" y="744586"/>
                    <a:pt x="383177" y="740229"/>
                  </a:cubicBezTo>
                  <a:lnTo>
                    <a:pt x="435429" y="722812"/>
                  </a:lnTo>
                  <a:cubicBezTo>
                    <a:pt x="444138" y="719909"/>
                    <a:pt x="452649" y="716329"/>
                    <a:pt x="461555" y="714103"/>
                  </a:cubicBezTo>
                  <a:cubicBezTo>
                    <a:pt x="473166" y="711200"/>
                    <a:pt x="484705" y="707991"/>
                    <a:pt x="496389" y="705395"/>
                  </a:cubicBezTo>
                  <a:cubicBezTo>
                    <a:pt x="536801" y="696415"/>
                    <a:pt x="537594" y="698598"/>
                    <a:pt x="574766" y="687977"/>
                  </a:cubicBezTo>
                  <a:cubicBezTo>
                    <a:pt x="603744" y="679698"/>
                    <a:pt x="603072" y="676002"/>
                    <a:pt x="635726" y="670560"/>
                  </a:cubicBezTo>
                  <a:cubicBezTo>
                    <a:pt x="681379" y="662951"/>
                    <a:pt x="758576" y="657017"/>
                    <a:pt x="801189" y="653143"/>
                  </a:cubicBezTo>
                  <a:cubicBezTo>
                    <a:pt x="821509" y="656046"/>
                    <a:pt x="841735" y="659703"/>
                    <a:pt x="862149" y="661852"/>
                  </a:cubicBezTo>
                  <a:cubicBezTo>
                    <a:pt x="896912" y="665511"/>
                    <a:pt x="931967" y="666224"/>
                    <a:pt x="966652" y="670560"/>
                  </a:cubicBezTo>
                  <a:cubicBezTo>
                    <a:pt x="978528" y="672045"/>
                    <a:pt x="989802" y="676673"/>
                    <a:pt x="1001486" y="679269"/>
                  </a:cubicBezTo>
                  <a:cubicBezTo>
                    <a:pt x="1122159" y="706085"/>
                    <a:pt x="943894" y="662694"/>
                    <a:pt x="1114697" y="705395"/>
                  </a:cubicBezTo>
                  <a:cubicBezTo>
                    <a:pt x="1126309" y="708298"/>
                    <a:pt x="1137612" y="713019"/>
                    <a:pt x="1149532" y="714103"/>
                  </a:cubicBezTo>
                  <a:lnTo>
                    <a:pt x="1245326" y="722812"/>
                  </a:lnTo>
                  <a:cubicBezTo>
                    <a:pt x="1291259" y="718984"/>
                    <a:pt x="1388194" y="711485"/>
                    <a:pt x="1436915" y="705395"/>
                  </a:cubicBezTo>
                  <a:cubicBezTo>
                    <a:pt x="1454436" y="703205"/>
                    <a:pt x="1471714" y="699371"/>
                    <a:pt x="1489166" y="696686"/>
                  </a:cubicBezTo>
                  <a:cubicBezTo>
                    <a:pt x="1517742" y="692289"/>
                    <a:pt x="1563917" y="687383"/>
                    <a:pt x="1593669" y="679269"/>
                  </a:cubicBezTo>
                  <a:cubicBezTo>
                    <a:pt x="1611381" y="674439"/>
                    <a:pt x="1628503" y="667658"/>
                    <a:pt x="1645920" y="661852"/>
                  </a:cubicBezTo>
                  <a:lnTo>
                    <a:pt x="1698172" y="644435"/>
                  </a:lnTo>
                  <a:cubicBezTo>
                    <a:pt x="1706880" y="641532"/>
                    <a:pt x="1716659" y="640818"/>
                    <a:pt x="1724297" y="635726"/>
                  </a:cubicBezTo>
                  <a:cubicBezTo>
                    <a:pt x="1733006" y="629920"/>
                    <a:pt x="1740859" y="622560"/>
                    <a:pt x="1750423" y="618309"/>
                  </a:cubicBezTo>
                  <a:cubicBezTo>
                    <a:pt x="1767200" y="610853"/>
                    <a:pt x="1802675" y="600892"/>
                    <a:pt x="1802675" y="600892"/>
                  </a:cubicBezTo>
                  <a:cubicBezTo>
                    <a:pt x="1811383" y="595086"/>
                    <a:pt x="1820854" y="590286"/>
                    <a:pt x="1828800" y="583475"/>
                  </a:cubicBezTo>
                  <a:cubicBezTo>
                    <a:pt x="1841268" y="572788"/>
                    <a:pt x="1848056" y="553833"/>
                    <a:pt x="1863635" y="548640"/>
                  </a:cubicBezTo>
                  <a:lnTo>
                    <a:pt x="1889760" y="539932"/>
                  </a:lnTo>
                  <a:cubicBezTo>
                    <a:pt x="1909162" y="526997"/>
                    <a:pt x="1919119" y="522827"/>
                    <a:pt x="1933303" y="505097"/>
                  </a:cubicBezTo>
                  <a:cubicBezTo>
                    <a:pt x="1939841" y="496924"/>
                    <a:pt x="1944020" y="487012"/>
                    <a:pt x="1950720" y="478972"/>
                  </a:cubicBezTo>
                  <a:cubicBezTo>
                    <a:pt x="1975767" y="448916"/>
                    <a:pt x="1997006" y="444615"/>
                    <a:pt x="2011680" y="400595"/>
                  </a:cubicBezTo>
                  <a:cubicBezTo>
                    <a:pt x="2014583" y="391886"/>
                    <a:pt x="2016284" y="382680"/>
                    <a:pt x="2020389" y="374469"/>
                  </a:cubicBezTo>
                  <a:cubicBezTo>
                    <a:pt x="2025070" y="365108"/>
                    <a:pt x="2033555" y="357907"/>
                    <a:pt x="2037806" y="348343"/>
                  </a:cubicBezTo>
                  <a:cubicBezTo>
                    <a:pt x="2045262" y="331566"/>
                    <a:pt x="2049417" y="313509"/>
                    <a:pt x="2055223" y="296092"/>
                  </a:cubicBezTo>
                  <a:lnTo>
                    <a:pt x="2063932" y="269966"/>
                  </a:lnTo>
                  <a:lnTo>
                    <a:pt x="2072640" y="243840"/>
                  </a:lnTo>
                  <a:cubicBezTo>
                    <a:pt x="2075543" y="223520"/>
                    <a:pt x="2081349" y="203406"/>
                    <a:pt x="2081349" y="182880"/>
                  </a:cubicBezTo>
                  <a:cubicBezTo>
                    <a:pt x="2081349" y="170911"/>
                    <a:pt x="2075236" y="159730"/>
                    <a:pt x="2072640" y="148046"/>
                  </a:cubicBezTo>
                  <a:cubicBezTo>
                    <a:pt x="2050529" y="48544"/>
                    <a:pt x="2076462" y="154622"/>
                    <a:pt x="2055223" y="69669"/>
                  </a:cubicBezTo>
                  <a:cubicBezTo>
                    <a:pt x="2064513" y="4645"/>
                    <a:pt x="2049419" y="23224"/>
                    <a:pt x="2072640" y="0"/>
                  </a:cubicBezTo>
                </a:path>
              </a:pathLst>
            </a:custGeom>
            <a:noFill/>
            <a:ln w="254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p3d prstMaterial="matte">
              <a:bevelT w="12700" h="127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796937" y="4640053"/>
              <a:ext cx="2072640" cy="1046644"/>
            </a:xfrm>
            <a:custGeom>
              <a:avLst/>
              <a:gdLst>
                <a:gd name="connsiteX0" fmla="*/ 0 w 2072640"/>
                <a:gd name="connsiteY0" fmla="*/ 1046644 h 1046644"/>
                <a:gd name="connsiteX1" fmla="*/ 17417 w 2072640"/>
                <a:gd name="connsiteY1" fmla="*/ 933433 h 1046644"/>
                <a:gd name="connsiteX2" fmla="*/ 34834 w 2072640"/>
                <a:gd name="connsiteY2" fmla="*/ 907307 h 1046644"/>
                <a:gd name="connsiteX3" fmla="*/ 52252 w 2072640"/>
                <a:gd name="connsiteY3" fmla="*/ 889890 h 1046644"/>
                <a:gd name="connsiteX4" fmla="*/ 69669 w 2072640"/>
                <a:gd name="connsiteY4" fmla="*/ 863764 h 1046644"/>
                <a:gd name="connsiteX5" fmla="*/ 121920 w 2072640"/>
                <a:gd name="connsiteY5" fmla="*/ 846347 h 1046644"/>
                <a:gd name="connsiteX6" fmla="*/ 148046 w 2072640"/>
                <a:gd name="connsiteY6" fmla="*/ 828930 h 1046644"/>
                <a:gd name="connsiteX7" fmla="*/ 174172 w 2072640"/>
                <a:gd name="connsiteY7" fmla="*/ 837638 h 1046644"/>
                <a:gd name="connsiteX8" fmla="*/ 226423 w 2072640"/>
                <a:gd name="connsiteY8" fmla="*/ 820221 h 1046644"/>
                <a:gd name="connsiteX9" fmla="*/ 296092 w 2072640"/>
                <a:gd name="connsiteY9" fmla="*/ 759261 h 1046644"/>
                <a:gd name="connsiteX10" fmla="*/ 322217 w 2072640"/>
                <a:gd name="connsiteY10" fmla="*/ 741844 h 1046644"/>
                <a:gd name="connsiteX11" fmla="*/ 357052 w 2072640"/>
                <a:gd name="connsiteY11" fmla="*/ 698301 h 1046644"/>
                <a:gd name="connsiteX12" fmla="*/ 409303 w 2072640"/>
                <a:gd name="connsiteY12" fmla="*/ 680884 h 1046644"/>
                <a:gd name="connsiteX13" fmla="*/ 461554 w 2072640"/>
                <a:gd name="connsiteY13" fmla="*/ 654758 h 1046644"/>
                <a:gd name="connsiteX14" fmla="*/ 513806 w 2072640"/>
                <a:gd name="connsiteY14" fmla="*/ 663467 h 1046644"/>
                <a:gd name="connsiteX15" fmla="*/ 539932 w 2072640"/>
                <a:gd name="connsiteY15" fmla="*/ 672176 h 1046644"/>
                <a:gd name="connsiteX16" fmla="*/ 592183 w 2072640"/>
                <a:gd name="connsiteY16" fmla="*/ 680884 h 1046644"/>
                <a:gd name="connsiteX17" fmla="*/ 618309 w 2072640"/>
                <a:gd name="connsiteY17" fmla="*/ 672176 h 1046644"/>
                <a:gd name="connsiteX18" fmla="*/ 635726 w 2072640"/>
                <a:gd name="connsiteY18" fmla="*/ 654758 h 1046644"/>
                <a:gd name="connsiteX19" fmla="*/ 687977 w 2072640"/>
                <a:gd name="connsiteY19" fmla="*/ 637341 h 1046644"/>
                <a:gd name="connsiteX20" fmla="*/ 714103 w 2072640"/>
                <a:gd name="connsiteY20" fmla="*/ 619924 h 1046644"/>
                <a:gd name="connsiteX21" fmla="*/ 766354 w 2072640"/>
                <a:gd name="connsiteY21" fmla="*/ 602507 h 1046644"/>
                <a:gd name="connsiteX22" fmla="*/ 792480 w 2072640"/>
                <a:gd name="connsiteY22" fmla="*/ 593798 h 1046644"/>
                <a:gd name="connsiteX23" fmla="*/ 844732 w 2072640"/>
                <a:gd name="connsiteY23" fmla="*/ 602507 h 1046644"/>
                <a:gd name="connsiteX24" fmla="*/ 896983 w 2072640"/>
                <a:gd name="connsiteY24" fmla="*/ 619924 h 1046644"/>
                <a:gd name="connsiteX25" fmla="*/ 914400 w 2072640"/>
                <a:gd name="connsiteY25" fmla="*/ 646050 h 1046644"/>
                <a:gd name="connsiteX26" fmla="*/ 940526 w 2072640"/>
                <a:gd name="connsiteY26" fmla="*/ 654758 h 1046644"/>
                <a:gd name="connsiteX27" fmla="*/ 949234 w 2072640"/>
                <a:gd name="connsiteY27" fmla="*/ 680884 h 1046644"/>
                <a:gd name="connsiteX28" fmla="*/ 1001486 w 2072640"/>
                <a:gd name="connsiteY28" fmla="*/ 698301 h 1046644"/>
                <a:gd name="connsiteX29" fmla="*/ 1027612 w 2072640"/>
                <a:gd name="connsiteY29" fmla="*/ 707010 h 1046644"/>
                <a:gd name="connsiteX30" fmla="*/ 1105989 w 2072640"/>
                <a:gd name="connsiteY30" fmla="*/ 680884 h 1046644"/>
                <a:gd name="connsiteX31" fmla="*/ 1132114 w 2072640"/>
                <a:gd name="connsiteY31" fmla="*/ 672176 h 1046644"/>
                <a:gd name="connsiteX32" fmla="*/ 1254034 w 2072640"/>
                <a:gd name="connsiteY32" fmla="*/ 663467 h 1046644"/>
                <a:gd name="connsiteX33" fmla="*/ 1288869 w 2072640"/>
                <a:gd name="connsiteY33" fmla="*/ 672176 h 1046644"/>
                <a:gd name="connsiteX34" fmla="*/ 1332412 w 2072640"/>
                <a:gd name="connsiteY34" fmla="*/ 680884 h 1046644"/>
                <a:gd name="connsiteX35" fmla="*/ 1358537 w 2072640"/>
                <a:gd name="connsiteY35" fmla="*/ 689593 h 1046644"/>
                <a:gd name="connsiteX36" fmla="*/ 1393372 w 2072640"/>
                <a:gd name="connsiteY36" fmla="*/ 698301 h 1046644"/>
                <a:gd name="connsiteX37" fmla="*/ 1471749 w 2072640"/>
                <a:gd name="connsiteY37" fmla="*/ 680884 h 1046644"/>
                <a:gd name="connsiteX38" fmla="*/ 1497874 w 2072640"/>
                <a:gd name="connsiteY38" fmla="*/ 672176 h 1046644"/>
                <a:gd name="connsiteX39" fmla="*/ 1515292 w 2072640"/>
                <a:gd name="connsiteY39" fmla="*/ 654758 h 1046644"/>
                <a:gd name="connsiteX40" fmla="*/ 1567543 w 2072640"/>
                <a:gd name="connsiteY40" fmla="*/ 637341 h 1046644"/>
                <a:gd name="connsiteX41" fmla="*/ 1602377 w 2072640"/>
                <a:gd name="connsiteY41" fmla="*/ 628633 h 1046644"/>
                <a:gd name="connsiteX42" fmla="*/ 1698172 w 2072640"/>
                <a:gd name="connsiteY42" fmla="*/ 611216 h 1046644"/>
                <a:gd name="connsiteX43" fmla="*/ 1802674 w 2072640"/>
                <a:gd name="connsiteY43" fmla="*/ 585090 h 1046644"/>
                <a:gd name="connsiteX44" fmla="*/ 1846217 w 2072640"/>
                <a:gd name="connsiteY44" fmla="*/ 550256 h 1046644"/>
                <a:gd name="connsiteX45" fmla="*/ 1898469 w 2072640"/>
                <a:gd name="connsiteY45" fmla="*/ 489296 h 1046644"/>
                <a:gd name="connsiteX46" fmla="*/ 1924594 w 2072640"/>
                <a:gd name="connsiteY46" fmla="*/ 437044 h 1046644"/>
                <a:gd name="connsiteX47" fmla="*/ 1942012 w 2072640"/>
                <a:gd name="connsiteY47" fmla="*/ 367376 h 1046644"/>
                <a:gd name="connsiteX48" fmla="*/ 1950720 w 2072640"/>
                <a:gd name="connsiteY48" fmla="*/ 341250 h 1046644"/>
                <a:gd name="connsiteX49" fmla="*/ 2002972 w 2072640"/>
                <a:gd name="connsiteY49" fmla="*/ 315124 h 1046644"/>
                <a:gd name="connsiteX50" fmla="*/ 2037806 w 2072640"/>
                <a:gd name="connsiteY50" fmla="*/ 262873 h 1046644"/>
                <a:gd name="connsiteX51" fmla="*/ 2055223 w 2072640"/>
                <a:gd name="connsiteY51" fmla="*/ 236747 h 1046644"/>
                <a:gd name="connsiteX52" fmla="*/ 2072640 w 2072640"/>
                <a:gd name="connsiteY52" fmla="*/ 184496 h 1046644"/>
                <a:gd name="connsiteX53" fmla="*/ 2063932 w 2072640"/>
                <a:gd name="connsiteY53" fmla="*/ 149661 h 1046644"/>
                <a:gd name="connsiteX54" fmla="*/ 2046514 w 2072640"/>
                <a:gd name="connsiteY54" fmla="*/ 132244 h 1046644"/>
                <a:gd name="connsiteX55" fmla="*/ 2029097 w 2072640"/>
                <a:gd name="connsiteY55" fmla="*/ 106118 h 1046644"/>
                <a:gd name="connsiteX56" fmla="*/ 2011680 w 2072640"/>
                <a:gd name="connsiteY56" fmla="*/ 53867 h 1046644"/>
                <a:gd name="connsiteX57" fmla="*/ 2020389 w 2072640"/>
                <a:gd name="connsiteY57" fmla="*/ 27741 h 1046644"/>
                <a:gd name="connsiteX58" fmla="*/ 2037806 w 2072640"/>
                <a:gd name="connsiteY58" fmla="*/ 1616 h 1046644"/>
                <a:gd name="connsiteX59" fmla="*/ 2011680 w 2072640"/>
                <a:gd name="connsiteY59" fmla="*/ 19033 h 1046644"/>
                <a:gd name="connsiteX60" fmla="*/ 2002972 w 2072640"/>
                <a:gd name="connsiteY60" fmla="*/ 19033 h 1046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2072640" h="1046644">
                  <a:moveTo>
                    <a:pt x="0" y="1046644"/>
                  </a:moveTo>
                  <a:cubicBezTo>
                    <a:pt x="2497" y="1021674"/>
                    <a:pt x="1726" y="964816"/>
                    <a:pt x="17417" y="933433"/>
                  </a:cubicBezTo>
                  <a:cubicBezTo>
                    <a:pt x="22098" y="924071"/>
                    <a:pt x="28296" y="915480"/>
                    <a:pt x="34834" y="907307"/>
                  </a:cubicBezTo>
                  <a:cubicBezTo>
                    <a:pt x="39963" y="900896"/>
                    <a:pt x="47123" y="896301"/>
                    <a:pt x="52252" y="889890"/>
                  </a:cubicBezTo>
                  <a:cubicBezTo>
                    <a:pt x="58790" y="881717"/>
                    <a:pt x="60793" y="869311"/>
                    <a:pt x="69669" y="863764"/>
                  </a:cubicBezTo>
                  <a:cubicBezTo>
                    <a:pt x="85237" y="854034"/>
                    <a:pt x="106644" y="856531"/>
                    <a:pt x="121920" y="846347"/>
                  </a:cubicBezTo>
                  <a:lnTo>
                    <a:pt x="148046" y="828930"/>
                  </a:lnTo>
                  <a:cubicBezTo>
                    <a:pt x="156755" y="831833"/>
                    <a:pt x="165048" y="838652"/>
                    <a:pt x="174172" y="837638"/>
                  </a:cubicBezTo>
                  <a:cubicBezTo>
                    <a:pt x="192419" y="835610"/>
                    <a:pt x="226423" y="820221"/>
                    <a:pt x="226423" y="820221"/>
                  </a:cubicBezTo>
                  <a:cubicBezTo>
                    <a:pt x="255452" y="776679"/>
                    <a:pt x="235131" y="799902"/>
                    <a:pt x="296092" y="759261"/>
                  </a:cubicBezTo>
                  <a:lnTo>
                    <a:pt x="322217" y="741844"/>
                  </a:lnTo>
                  <a:cubicBezTo>
                    <a:pt x="328372" y="732612"/>
                    <a:pt x="344641" y="704507"/>
                    <a:pt x="357052" y="698301"/>
                  </a:cubicBezTo>
                  <a:cubicBezTo>
                    <a:pt x="373473" y="690091"/>
                    <a:pt x="394027" y="691068"/>
                    <a:pt x="409303" y="680884"/>
                  </a:cubicBezTo>
                  <a:cubicBezTo>
                    <a:pt x="443067" y="658375"/>
                    <a:pt x="425500" y="666777"/>
                    <a:pt x="461554" y="654758"/>
                  </a:cubicBezTo>
                  <a:cubicBezTo>
                    <a:pt x="478971" y="657661"/>
                    <a:pt x="496569" y="659636"/>
                    <a:pt x="513806" y="663467"/>
                  </a:cubicBezTo>
                  <a:cubicBezTo>
                    <a:pt x="522767" y="665458"/>
                    <a:pt x="530971" y="670185"/>
                    <a:pt x="539932" y="672176"/>
                  </a:cubicBezTo>
                  <a:cubicBezTo>
                    <a:pt x="557169" y="676006"/>
                    <a:pt x="574766" y="677981"/>
                    <a:pt x="592183" y="680884"/>
                  </a:cubicBezTo>
                  <a:cubicBezTo>
                    <a:pt x="600892" y="677981"/>
                    <a:pt x="610438" y="676899"/>
                    <a:pt x="618309" y="672176"/>
                  </a:cubicBezTo>
                  <a:cubicBezTo>
                    <a:pt x="625350" y="667952"/>
                    <a:pt x="628382" y="658430"/>
                    <a:pt x="635726" y="654758"/>
                  </a:cubicBezTo>
                  <a:cubicBezTo>
                    <a:pt x="652147" y="646547"/>
                    <a:pt x="672701" y="647525"/>
                    <a:pt x="687977" y="637341"/>
                  </a:cubicBezTo>
                  <a:cubicBezTo>
                    <a:pt x="696686" y="631535"/>
                    <a:pt x="704539" y="624175"/>
                    <a:pt x="714103" y="619924"/>
                  </a:cubicBezTo>
                  <a:cubicBezTo>
                    <a:pt x="730880" y="612468"/>
                    <a:pt x="748937" y="608313"/>
                    <a:pt x="766354" y="602507"/>
                  </a:cubicBezTo>
                  <a:lnTo>
                    <a:pt x="792480" y="593798"/>
                  </a:lnTo>
                  <a:cubicBezTo>
                    <a:pt x="809897" y="596701"/>
                    <a:pt x="827602" y="598224"/>
                    <a:pt x="844732" y="602507"/>
                  </a:cubicBezTo>
                  <a:cubicBezTo>
                    <a:pt x="862543" y="606960"/>
                    <a:pt x="896983" y="619924"/>
                    <a:pt x="896983" y="619924"/>
                  </a:cubicBezTo>
                  <a:cubicBezTo>
                    <a:pt x="902789" y="628633"/>
                    <a:pt x="906227" y="639512"/>
                    <a:pt x="914400" y="646050"/>
                  </a:cubicBezTo>
                  <a:cubicBezTo>
                    <a:pt x="921568" y="651784"/>
                    <a:pt x="934035" y="648267"/>
                    <a:pt x="940526" y="654758"/>
                  </a:cubicBezTo>
                  <a:cubicBezTo>
                    <a:pt x="947017" y="661249"/>
                    <a:pt x="941764" y="675548"/>
                    <a:pt x="949234" y="680884"/>
                  </a:cubicBezTo>
                  <a:cubicBezTo>
                    <a:pt x="964174" y="691555"/>
                    <a:pt x="984069" y="692495"/>
                    <a:pt x="1001486" y="698301"/>
                  </a:cubicBezTo>
                  <a:lnTo>
                    <a:pt x="1027612" y="707010"/>
                  </a:lnTo>
                  <a:lnTo>
                    <a:pt x="1105989" y="680884"/>
                  </a:lnTo>
                  <a:cubicBezTo>
                    <a:pt x="1114697" y="677981"/>
                    <a:pt x="1122958" y="672830"/>
                    <a:pt x="1132114" y="672176"/>
                  </a:cubicBezTo>
                  <a:lnTo>
                    <a:pt x="1254034" y="663467"/>
                  </a:lnTo>
                  <a:cubicBezTo>
                    <a:pt x="1265646" y="666370"/>
                    <a:pt x="1277185" y="669580"/>
                    <a:pt x="1288869" y="672176"/>
                  </a:cubicBezTo>
                  <a:cubicBezTo>
                    <a:pt x="1303318" y="675387"/>
                    <a:pt x="1318052" y="677294"/>
                    <a:pt x="1332412" y="680884"/>
                  </a:cubicBezTo>
                  <a:cubicBezTo>
                    <a:pt x="1341317" y="683110"/>
                    <a:pt x="1349711" y="687071"/>
                    <a:pt x="1358537" y="689593"/>
                  </a:cubicBezTo>
                  <a:cubicBezTo>
                    <a:pt x="1370045" y="692881"/>
                    <a:pt x="1381760" y="695398"/>
                    <a:pt x="1393372" y="698301"/>
                  </a:cubicBezTo>
                  <a:cubicBezTo>
                    <a:pt x="1423311" y="692313"/>
                    <a:pt x="1443045" y="689085"/>
                    <a:pt x="1471749" y="680884"/>
                  </a:cubicBezTo>
                  <a:cubicBezTo>
                    <a:pt x="1480575" y="678362"/>
                    <a:pt x="1489166" y="675079"/>
                    <a:pt x="1497874" y="672176"/>
                  </a:cubicBezTo>
                  <a:cubicBezTo>
                    <a:pt x="1503680" y="666370"/>
                    <a:pt x="1507948" y="658430"/>
                    <a:pt x="1515292" y="654758"/>
                  </a:cubicBezTo>
                  <a:cubicBezTo>
                    <a:pt x="1531713" y="646547"/>
                    <a:pt x="1549732" y="641794"/>
                    <a:pt x="1567543" y="637341"/>
                  </a:cubicBezTo>
                  <a:cubicBezTo>
                    <a:pt x="1579154" y="634438"/>
                    <a:pt x="1590693" y="631229"/>
                    <a:pt x="1602377" y="628633"/>
                  </a:cubicBezTo>
                  <a:cubicBezTo>
                    <a:pt x="1638908" y="620515"/>
                    <a:pt x="1660339" y="617521"/>
                    <a:pt x="1698172" y="611216"/>
                  </a:cubicBezTo>
                  <a:cubicBezTo>
                    <a:pt x="1767174" y="588214"/>
                    <a:pt x="1732314" y="596816"/>
                    <a:pt x="1802674" y="585090"/>
                  </a:cubicBezTo>
                  <a:cubicBezTo>
                    <a:pt x="1846626" y="570439"/>
                    <a:pt x="1814704" y="587020"/>
                    <a:pt x="1846217" y="550256"/>
                  </a:cubicBezTo>
                  <a:cubicBezTo>
                    <a:pt x="1909570" y="476345"/>
                    <a:pt x="1858484" y="549273"/>
                    <a:pt x="1898469" y="489296"/>
                  </a:cubicBezTo>
                  <a:cubicBezTo>
                    <a:pt x="1920355" y="423634"/>
                    <a:pt x="1890834" y="504564"/>
                    <a:pt x="1924594" y="437044"/>
                  </a:cubicBezTo>
                  <a:cubicBezTo>
                    <a:pt x="1934547" y="417137"/>
                    <a:pt x="1937043" y="387251"/>
                    <a:pt x="1942012" y="367376"/>
                  </a:cubicBezTo>
                  <a:cubicBezTo>
                    <a:pt x="1944238" y="358470"/>
                    <a:pt x="1944986" y="348418"/>
                    <a:pt x="1950720" y="341250"/>
                  </a:cubicBezTo>
                  <a:cubicBezTo>
                    <a:pt x="1962997" y="325904"/>
                    <a:pt x="1985762" y="320861"/>
                    <a:pt x="2002972" y="315124"/>
                  </a:cubicBezTo>
                  <a:lnTo>
                    <a:pt x="2037806" y="262873"/>
                  </a:lnTo>
                  <a:cubicBezTo>
                    <a:pt x="2043612" y="254164"/>
                    <a:pt x="2051913" y="246676"/>
                    <a:pt x="2055223" y="236747"/>
                  </a:cubicBezTo>
                  <a:lnTo>
                    <a:pt x="2072640" y="184496"/>
                  </a:lnTo>
                  <a:cubicBezTo>
                    <a:pt x="2069737" y="172884"/>
                    <a:pt x="2069285" y="160366"/>
                    <a:pt x="2063932" y="149661"/>
                  </a:cubicBezTo>
                  <a:cubicBezTo>
                    <a:pt x="2060260" y="142317"/>
                    <a:pt x="2051643" y="138655"/>
                    <a:pt x="2046514" y="132244"/>
                  </a:cubicBezTo>
                  <a:cubicBezTo>
                    <a:pt x="2039976" y="124071"/>
                    <a:pt x="2034903" y="114827"/>
                    <a:pt x="2029097" y="106118"/>
                  </a:cubicBezTo>
                  <a:cubicBezTo>
                    <a:pt x="2023291" y="88701"/>
                    <a:pt x="2005874" y="71284"/>
                    <a:pt x="2011680" y="53867"/>
                  </a:cubicBezTo>
                  <a:cubicBezTo>
                    <a:pt x="2014583" y="45158"/>
                    <a:pt x="2016284" y="35952"/>
                    <a:pt x="2020389" y="27741"/>
                  </a:cubicBezTo>
                  <a:cubicBezTo>
                    <a:pt x="2025070" y="18380"/>
                    <a:pt x="2045207" y="9016"/>
                    <a:pt x="2037806" y="1616"/>
                  </a:cubicBezTo>
                  <a:cubicBezTo>
                    <a:pt x="2030405" y="-5784"/>
                    <a:pt x="2021041" y="14352"/>
                    <a:pt x="2011680" y="19033"/>
                  </a:cubicBezTo>
                  <a:cubicBezTo>
                    <a:pt x="2009084" y="20331"/>
                    <a:pt x="2005875" y="19033"/>
                    <a:pt x="2002972" y="19033"/>
                  </a:cubicBezTo>
                </a:path>
              </a:pathLst>
            </a:custGeom>
            <a:noFill/>
            <a:ln w="254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p3d prstMaterial="matte">
              <a:bevelT w="12700" h="127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3744686" y="4632960"/>
              <a:ext cx="2116183" cy="984069"/>
            </a:xfrm>
            <a:custGeom>
              <a:avLst/>
              <a:gdLst>
                <a:gd name="connsiteX0" fmla="*/ 0 w 2116183"/>
                <a:gd name="connsiteY0" fmla="*/ 984069 h 984069"/>
                <a:gd name="connsiteX1" fmla="*/ 104503 w 2116183"/>
                <a:gd name="connsiteY1" fmla="*/ 975360 h 984069"/>
                <a:gd name="connsiteX2" fmla="*/ 130628 w 2116183"/>
                <a:gd name="connsiteY2" fmla="*/ 966651 h 984069"/>
                <a:gd name="connsiteX3" fmla="*/ 148045 w 2116183"/>
                <a:gd name="connsiteY3" fmla="*/ 940526 h 984069"/>
                <a:gd name="connsiteX4" fmla="*/ 165463 w 2116183"/>
                <a:gd name="connsiteY4" fmla="*/ 923109 h 984069"/>
                <a:gd name="connsiteX5" fmla="*/ 191588 w 2116183"/>
                <a:gd name="connsiteY5" fmla="*/ 870857 h 984069"/>
                <a:gd name="connsiteX6" fmla="*/ 217714 w 2116183"/>
                <a:gd name="connsiteY6" fmla="*/ 853440 h 984069"/>
                <a:gd name="connsiteX7" fmla="*/ 226423 w 2116183"/>
                <a:gd name="connsiteY7" fmla="*/ 827314 h 984069"/>
                <a:gd name="connsiteX8" fmla="*/ 261257 w 2116183"/>
                <a:gd name="connsiteY8" fmla="*/ 783771 h 984069"/>
                <a:gd name="connsiteX9" fmla="*/ 269965 w 2116183"/>
                <a:gd name="connsiteY9" fmla="*/ 757646 h 984069"/>
                <a:gd name="connsiteX10" fmla="*/ 339634 w 2116183"/>
                <a:gd name="connsiteY10" fmla="*/ 722811 h 984069"/>
                <a:gd name="connsiteX11" fmla="*/ 365760 w 2116183"/>
                <a:gd name="connsiteY11" fmla="*/ 714103 h 984069"/>
                <a:gd name="connsiteX12" fmla="*/ 400594 w 2116183"/>
                <a:gd name="connsiteY12" fmla="*/ 722811 h 984069"/>
                <a:gd name="connsiteX13" fmla="*/ 452845 w 2116183"/>
                <a:gd name="connsiteY13" fmla="*/ 740229 h 984069"/>
                <a:gd name="connsiteX14" fmla="*/ 470263 w 2116183"/>
                <a:gd name="connsiteY14" fmla="*/ 722811 h 984069"/>
                <a:gd name="connsiteX15" fmla="*/ 496388 w 2116183"/>
                <a:gd name="connsiteY15" fmla="*/ 714103 h 984069"/>
                <a:gd name="connsiteX16" fmla="*/ 539931 w 2116183"/>
                <a:gd name="connsiteY16" fmla="*/ 679269 h 984069"/>
                <a:gd name="connsiteX17" fmla="*/ 557348 w 2116183"/>
                <a:gd name="connsiteY17" fmla="*/ 661851 h 984069"/>
                <a:gd name="connsiteX18" fmla="*/ 644434 w 2116183"/>
                <a:gd name="connsiteY18" fmla="*/ 635726 h 984069"/>
                <a:gd name="connsiteX19" fmla="*/ 696685 w 2116183"/>
                <a:gd name="connsiteY19" fmla="*/ 618309 h 984069"/>
                <a:gd name="connsiteX20" fmla="*/ 722811 w 2116183"/>
                <a:gd name="connsiteY20" fmla="*/ 609600 h 984069"/>
                <a:gd name="connsiteX21" fmla="*/ 748937 w 2116183"/>
                <a:gd name="connsiteY21" fmla="*/ 627017 h 984069"/>
                <a:gd name="connsiteX22" fmla="*/ 766354 w 2116183"/>
                <a:gd name="connsiteY22" fmla="*/ 653143 h 984069"/>
                <a:gd name="connsiteX23" fmla="*/ 818605 w 2116183"/>
                <a:gd name="connsiteY23" fmla="*/ 670560 h 984069"/>
                <a:gd name="connsiteX24" fmla="*/ 949234 w 2116183"/>
                <a:gd name="connsiteY24" fmla="*/ 627017 h 984069"/>
                <a:gd name="connsiteX25" fmla="*/ 975360 w 2116183"/>
                <a:gd name="connsiteY25" fmla="*/ 618309 h 984069"/>
                <a:gd name="connsiteX26" fmla="*/ 1001485 w 2116183"/>
                <a:gd name="connsiteY26" fmla="*/ 609600 h 984069"/>
                <a:gd name="connsiteX27" fmla="*/ 1071154 w 2116183"/>
                <a:gd name="connsiteY27" fmla="*/ 644434 h 984069"/>
                <a:gd name="connsiteX28" fmla="*/ 1097280 w 2116183"/>
                <a:gd name="connsiteY28" fmla="*/ 653143 h 984069"/>
                <a:gd name="connsiteX29" fmla="*/ 1123405 w 2116183"/>
                <a:gd name="connsiteY29" fmla="*/ 661851 h 984069"/>
                <a:gd name="connsiteX30" fmla="*/ 1166948 w 2116183"/>
                <a:gd name="connsiteY30" fmla="*/ 687977 h 984069"/>
                <a:gd name="connsiteX31" fmla="*/ 1219200 w 2116183"/>
                <a:gd name="connsiteY31" fmla="*/ 714103 h 984069"/>
                <a:gd name="connsiteX32" fmla="*/ 1306285 w 2116183"/>
                <a:gd name="connsiteY32" fmla="*/ 705394 h 984069"/>
                <a:gd name="connsiteX33" fmla="*/ 1358537 w 2116183"/>
                <a:gd name="connsiteY33" fmla="*/ 687977 h 984069"/>
                <a:gd name="connsiteX34" fmla="*/ 1410788 w 2116183"/>
                <a:gd name="connsiteY34" fmla="*/ 670560 h 984069"/>
                <a:gd name="connsiteX35" fmla="*/ 1489165 w 2116183"/>
                <a:gd name="connsiteY35" fmla="*/ 644434 h 984069"/>
                <a:gd name="connsiteX36" fmla="*/ 1515291 w 2116183"/>
                <a:gd name="connsiteY36" fmla="*/ 635726 h 984069"/>
                <a:gd name="connsiteX37" fmla="*/ 1541417 w 2116183"/>
                <a:gd name="connsiteY37" fmla="*/ 644434 h 984069"/>
                <a:gd name="connsiteX38" fmla="*/ 1759131 w 2116183"/>
                <a:gd name="connsiteY38" fmla="*/ 644434 h 984069"/>
                <a:gd name="connsiteX39" fmla="*/ 1820091 w 2116183"/>
                <a:gd name="connsiteY39" fmla="*/ 627017 h 984069"/>
                <a:gd name="connsiteX40" fmla="*/ 1837508 w 2116183"/>
                <a:gd name="connsiteY40" fmla="*/ 600891 h 984069"/>
                <a:gd name="connsiteX41" fmla="*/ 1863634 w 2116183"/>
                <a:gd name="connsiteY41" fmla="*/ 583474 h 984069"/>
                <a:gd name="connsiteX42" fmla="*/ 1881051 w 2116183"/>
                <a:gd name="connsiteY42" fmla="*/ 557349 h 984069"/>
                <a:gd name="connsiteX43" fmla="*/ 1898468 w 2116183"/>
                <a:gd name="connsiteY43" fmla="*/ 539931 h 984069"/>
                <a:gd name="connsiteX44" fmla="*/ 1924594 w 2116183"/>
                <a:gd name="connsiteY44" fmla="*/ 487680 h 984069"/>
                <a:gd name="connsiteX45" fmla="*/ 1933303 w 2116183"/>
                <a:gd name="connsiteY45" fmla="*/ 435429 h 984069"/>
                <a:gd name="connsiteX46" fmla="*/ 1942011 w 2116183"/>
                <a:gd name="connsiteY46" fmla="*/ 409303 h 984069"/>
                <a:gd name="connsiteX47" fmla="*/ 1985554 w 2116183"/>
                <a:gd name="connsiteY47" fmla="*/ 400594 h 984069"/>
                <a:gd name="connsiteX48" fmla="*/ 2011680 w 2116183"/>
                <a:gd name="connsiteY48" fmla="*/ 391886 h 984069"/>
                <a:gd name="connsiteX49" fmla="*/ 2055223 w 2116183"/>
                <a:gd name="connsiteY49" fmla="*/ 357051 h 984069"/>
                <a:gd name="connsiteX50" fmla="*/ 2072640 w 2116183"/>
                <a:gd name="connsiteY50" fmla="*/ 304800 h 984069"/>
                <a:gd name="connsiteX51" fmla="*/ 2055223 w 2116183"/>
                <a:gd name="connsiteY51" fmla="*/ 252549 h 984069"/>
                <a:gd name="connsiteX52" fmla="*/ 2081348 w 2116183"/>
                <a:gd name="connsiteY52" fmla="*/ 174171 h 984069"/>
                <a:gd name="connsiteX53" fmla="*/ 2090057 w 2116183"/>
                <a:gd name="connsiteY53" fmla="*/ 148046 h 984069"/>
                <a:gd name="connsiteX54" fmla="*/ 2107474 w 2116183"/>
                <a:gd name="connsiteY54" fmla="*/ 121920 h 984069"/>
                <a:gd name="connsiteX55" fmla="*/ 2107474 w 2116183"/>
                <a:gd name="connsiteY55" fmla="*/ 8709 h 984069"/>
                <a:gd name="connsiteX56" fmla="*/ 2116183 w 2116183"/>
                <a:gd name="connsiteY56" fmla="*/ 0 h 984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2116183" h="984069">
                  <a:moveTo>
                    <a:pt x="0" y="984069"/>
                  </a:moveTo>
                  <a:cubicBezTo>
                    <a:pt x="34834" y="981166"/>
                    <a:pt x="69855" y="979980"/>
                    <a:pt x="104503" y="975360"/>
                  </a:cubicBezTo>
                  <a:cubicBezTo>
                    <a:pt x="113602" y="974147"/>
                    <a:pt x="123460" y="972385"/>
                    <a:pt x="130628" y="966651"/>
                  </a:cubicBezTo>
                  <a:cubicBezTo>
                    <a:pt x="138801" y="960113"/>
                    <a:pt x="141507" y="948699"/>
                    <a:pt x="148045" y="940526"/>
                  </a:cubicBezTo>
                  <a:cubicBezTo>
                    <a:pt x="153174" y="934115"/>
                    <a:pt x="159657" y="928915"/>
                    <a:pt x="165463" y="923109"/>
                  </a:cubicBezTo>
                  <a:cubicBezTo>
                    <a:pt x="172545" y="901860"/>
                    <a:pt x="174706" y="887739"/>
                    <a:pt x="191588" y="870857"/>
                  </a:cubicBezTo>
                  <a:cubicBezTo>
                    <a:pt x="198989" y="863456"/>
                    <a:pt x="209005" y="859246"/>
                    <a:pt x="217714" y="853440"/>
                  </a:cubicBezTo>
                  <a:cubicBezTo>
                    <a:pt x="220617" y="844731"/>
                    <a:pt x="222318" y="835525"/>
                    <a:pt x="226423" y="827314"/>
                  </a:cubicBezTo>
                  <a:cubicBezTo>
                    <a:pt x="237408" y="805345"/>
                    <a:pt x="245058" y="799970"/>
                    <a:pt x="261257" y="783771"/>
                  </a:cubicBezTo>
                  <a:cubicBezTo>
                    <a:pt x="264160" y="775063"/>
                    <a:pt x="265242" y="765517"/>
                    <a:pt x="269965" y="757646"/>
                  </a:cubicBezTo>
                  <a:cubicBezTo>
                    <a:pt x="285164" y="732315"/>
                    <a:pt x="313584" y="731494"/>
                    <a:pt x="339634" y="722811"/>
                  </a:cubicBezTo>
                  <a:lnTo>
                    <a:pt x="365760" y="714103"/>
                  </a:lnTo>
                  <a:cubicBezTo>
                    <a:pt x="377371" y="717006"/>
                    <a:pt x="389130" y="719372"/>
                    <a:pt x="400594" y="722811"/>
                  </a:cubicBezTo>
                  <a:cubicBezTo>
                    <a:pt x="418179" y="728087"/>
                    <a:pt x="452845" y="740229"/>
                    <a:pt x="452845" y="740229"/>
                  </a:cubicBezTo>
                  <a:cubicBezTo>
                    <a:pt x="458651" y="734423"/>
                    <a:pt x="463222" y="727036"/>
                    <a:pt x="470263" y="722811"/>
                  </a:cubicBezTo>
                  <a:cubicBezTo>
                    <a:pt x="478134" y="718088"/>
                    <a:pt x="489220" y="719837"/>
                    <a:pt x="496388" y="714103"/>
                  </a:cubicBezTo>
                  <a:cubicBezTo>
                    <a:pt x="552659" y="669086"/>
                    <a:pt x="474265" y="701156"/>
                    <a:pt x="539931" y="679269"/>
                  </a:cubicBezTo>
                  <a:cubicBezTo>
                    <a:pt x="545737" y="673463"/>
                    <a:pt x="550004" y="665523"/>
                    <a:pt x="557348" y="661851"/>
                  </a:cubicBezTo>
                  <a:cubicBezTo>
                    <a:pt x="588139" y="646455"/>
                    <a:pt x="613181" y="645102"/>
                    <a:pt x="644434" y="635726"/>
                  </a:cubicBezTo>
                  <a:cubicBezTo>
                    <a:pt x="662019" y="630451"/>
                    <a:pt x="679268" y="624115"/>
                    <a:pt x="696685" y="618309"/>
                  </a:cubicBezTo>
                  <a:lnTo>
                    <a:pt x="722811" y="609600"/>
                  </a:lnTo>
                  <a:cubicBezTo>
                    <a:pt x="731520" y="615406"/>
                    <a:pt x="741536" y="619616"/>
                    <a:pt x="748937" y="627017"/>
                  </a:cubicBezTo>
                  <a:cubicBezTo>
                    <a:pt x="756338" y="634418"/>
                    <a:pt x="757478" y="647596"/>
                    <a:pt x="766354" y="653143"/>
                  </a:cubicBezTo>
                  <a:cubicBezTo>
                    <a:pt x="781922" y="662873"/>
                    <a:pt x="818605" y="670560"/>
                    <a:pt x="818605" y="670560"/>
                  </a:cubicBezTo>
                  <a:lnTo>
                    <a:pt x="949234" y="627017"/>
                  </a:lnTo>
                  <a:lnTo>
                    <a:pt x="975360" y="618309"/>
                  </a:lnTo>
                  <a:lnTo>
                    <a:pt x="1001485" y="609600"/>
                  </a:lnTo>
                  <a:cubicBezTo>
                    <a:pt x="1031885" y="639999"/>
                    <a:pt x="1011113" y="624420"/>
                    <a:pt x="1071154" y="644434"/>
                  </a:cubicBezTo>
                  <a:lnTo>
                    <a:pt x="1097280" y="653143"/>
                  </a:lnTo>
                  <a:lnTo>
                    <a:pt x="1123405" y="661851"/>
                  </a:lnTo>
                  <a:cubicBezTo>
                    <a:pt x="1157426" y="695872"/>
                    <a:pt x="1121729" y="665368"/>
                    <a:pt x="1166948" y="687977"/>
                  </a:cubicBezTo>
                  <a:cubicBezTo>
                    <a:pt x="1234480" y="721742"/>
                    <a:pt x="1153528" y="692211"/>
                    <a:pt x="1219200" y="714103"/>
                  </a:cubicBezTo>
                  <a:cubicBezTo>
                    <a:pt x="1248228" y="711200"/>
                    <a:pt x="1277612" y="710770"/>
                    <a:pt x="1306285" y="705394"/>
                  </a:cubicBezTo>
                  <a:cubicBezTo>
                    <a:pt x="1324330" y="702011"/>
                    <a:pt x="1341120" y="693783"/>
                    <a:pt x="1358537" y="687977"/>
                  </a:cubicBezTo>
                  <a:lnTo>
                    <a:pt x="1410788" y="670560"/>
                  </a:lnTo>
                  <a:lnTo>
                    <a:pt x="1489165" y="644434"/>
                  </a:lnTo>
                  <a:lnTo>
                    <a:pt x="1515291" y="635726"/>
                  </a:lnTo>
                  <a:cubicBezTo>
                    <a:pt x="1524000" y="638629"/>
                    <a:pt x="1532385" y="642792"/>
                    <a:pt x="1541417" y="644434"/>
                  </a:cubicBezTo>
                  <a:cubicBezTo>
                    <a:pt x="1632110" y="660924"/>
                    <a:pt x="1646922" y="651035"/>
                    <a:pt x="1759131" y="644434"/>
                  </a:cubicBezTo>
                  <a:cubicBezTo>
                    <a:pt x="1761410" y="643864"/>
                    <a:pt x="1814411" y="631561"/>
                    <a:pt x="1820091" y="627017"/>
                  </a:cubicBezTo>
                  <a:cubicBezTo>
                    <a:pt x="1828264" y="620479"/>
                    <a:pt x="1830107" y="608292"/>
                    <a:pt x="1837508" y="600891"/>
                  </a:cubicBezTo>
                  <a:cubicBezTo>
                    <a:pt x="1844909" y="593490"/>
                    <a:pt x="1854925" y="589280"/>
                    <a:pt x="1863634" y="583474"/>
                  </a:cubicBezTo>
                  <a:cubicBezTo>
                    <a:pt x="1869440" y="574766"/>
                    <a:pt x="1874513" y="565522"/>
                    <a:pt x="1881051" y="557349"/>
                  </a:cubicBezTo>
                  <a:cubicBezTo>
                    <a:pt x="1886180" y="550938"/>
                    <a:pt x="1893339" y="546342"/>
                    <a:pt x="1898468" y="539931"/>
                  </a:cubicBezTo>
                  <a:cubicBezTo>
                    <a:pt x="1912921" y="521864"/>
                    <a:pt x="1919641" y="509968"/>
                    <a:pt x="1924594" y="487680"/>
                  </a:cubicBezTo>
                  <a:cubicBezTo>
                    <a:pt x="1928425" y="470443"/>
                    <a:pt x="1929473" y="452666"/>
                    <a:pt x="1933303" y="435429"/>
                  </a:cubicBezTo>
                  <a:cubicBezTo>
                    <a:pt x="1935294" y="426468"/>
                    <a:pt x="1934373" y="414395"/>
                    <a:pt x="1942011" y="409303"/>
                  </a:cubicBezTo>
                  <a:cubicBezTo>
                    <a:pt x="1954327" y="401092"/>
                    <a:pt x="1971194" y="404184"/>
                    <a:pt x="1985554" y="400594"/>
                  </a:cubicBezTo>
                  <a:cubicBezTo>
                    <a:pt x="1994460" y="398368"/>
                    <a:pt x="2002971" y="394789"/>
                    <a:pt x="2011680" y="391886"/>
                  </a:cubicBezTo>
                  <a:cubicBezTo>
                    <a:pt x="2020910" y="385732"/>
                    <a:pt x="2049018" y="369460"/>
                    <a:pt x="2055223" y="357051"/>
                  </a:cubicBezTo>
                  <a:cubicBezTo>
                    <a:pt x="2063434" y="340630"/>
                    <a:pt x="2072640" y="304800"/>
                    <a:pt x="2072640" y="304800"/>
                  </a:cubicBezTo>
                  <a:cubicBezTo>
                    <a:pt x="2066834" y="287383"/>
                    <a:pt x="2049417" y="269966"/>
                    <a:pt x="2055223" y="252549"/>
                  </a:cubicBezTo>
                  <a:lnTo>
                    <a:pt x="2081348" y="174171"/>
                  </a:lnTo>
                  <a:cubicBezTo>
                    <a:pt x="2084251" y="165463"/>
                    <a:pt x="2084965" y="155684"/>
                    <a:pt x="2090057" y="148046"/>
                  </a:cubicBezTo>
                  <a:lnTo>
                    <a:pt x="2107474" y="121920"/>
                  </a:lnTo>
                  <a:cubicBezTo>
                    <a:pt x="2098282" y="66773"/>
                    <a:pt x="2092906" y="66979"/>
                    <a:pt x="2107474" y="8709"/>
                  </a:cubicBezTo>
                  <a:cubicBezTo>
                    <a:pt x="2108470" y="4726"/>
                    <a:pt x="2113280" y="2903"/>
                    <a:pt x="2116183" y="0"/>
                  </a:cubicBezTo>
                </a:path>
              </a:pathLst>
            </a:custGeom>
            <a:noFill/>
            <a:ln w="25400" cap="flat" cmpd="sng" algn="ctr">
              <a:solidFill>
                <a:schemeClr val="tx1">
                  <a:lumMod val="85000"/>
                  <a:lumOff val="1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sp3d prstMaterial="matte">
              <a:bevelT w="12700" h="12700"/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4625340" y="3797393"/>
            <a:ext cx="525780" cy="1346107"/>
            <a:chOff x="4625340" y="3797393"/>
            <a:chExt cx="525780" cy="1346107"/>
          </a:xfrm>
        </p:grpSpPr>
        <p:grpSp>
          <p:nvGrpSpPr>
            <p:cNvPr id="34" name="Group 33"/>
            <p:cNvGrpSpPr/>
            <p:nvPr/>
          </p:nvGrpSpPr>
          <p:grpSpPr>
            <a:xfrm>
              <a:off x="4665899" y="3797393"/>
              <a:ext cx="414101" cy="952252"/>
              <a:chOff x="5758099" y="3219009"/>
              <a:chExt cx="519266" cy="1194086"/>
            </a:xfrm>
          </p:grpSpPr>
          <p:sp>
            <p:nvSpPr>
              <p:cNvPr id="35" name="Freeform 34"/>
              <p:cNvSpPr/>
              <p:nvPr/>
            </p:nvSpPr>
            <p:spPr bwMode="auto">
              <a:xfrm>
                <a:off x="5782491" y="3509554"/>
                <a:ext cx="487680" cy="836313"/>
              </a:xfrm>
              <a:custGeom>
                <a:avLst/>
                <a:gdLst>
                  <a:gd name="connsiteX0" fmla="*/ 200297 w 487680"/>
                  <a:gd name="connsiteY0" fmla="*/ 104502 h 836313"/>
                  <a:gd name="connsiteX1" fmla="*/ 121920 w 487680"/>
                  <a:gd name="connsiteY1" fmla="*/ 182880 h 836313"/>
                  <a:gd name="connsiteX2" fmla="*/ 113211 w 487680"/>
                  <a:gd name="connsiteY2" fmla="*/ 209005 h 836313"/>
                  <a:gd name="connsiteX3" fmla="*/ 121920 w 487680"/>
                  <a:gd name="connsiteY3" fmla="*/ 235131 h 836313"/>
                  <a:gd name="connsiteX4" fmla="*/ 104503 w 487680"/>
                  <a:gd name="connsiteY4" fmla="*/ 287382 h 836313"/>
                  <a:gd name="connsiteX5" fmla="*/ 95794 w 487680"/>
                  <a:gd name="connsiteY5" fmla="*/ 313508 h 836313"/>
                  <a:gd name="connsiteX6" fmla="*/ 78377 w 487680"/>
                  <a:gd name="connsiteY6" fmla="*/ 339634 h 836313"/>
                  <a:gd name="connsiteX7" fmla="*/ 52251 w 487680"/>
                  <a:gd name="connsiteY7" fmla="*/ 391885 h 836313"/>
                  <a:gd name="connsiteX8" fmla="*/ 52251 w 487680"/>
                  <a:gd name="connsiteY8" fmla="*/ 444137 h 836313"/>
                  <a:gd name="connsiteX9" fmla="*/ 26126 w 487680"/>
                  <a:gd name="connsiteY9" fmla="*/ 505097 h 836313"/>
                  <a:gd name="connsiteX10" fmla="*/ 8708 w 487680"/>
                  <a:gd name="connsiteY10" fmla="*/ 522514 h 836313"/>
                  <a:gd name="connsiteX11" fmla="*/ 0 w 487680"/>
                  <a:gd name="connsiteY11" fmla="*/ 548640 h 836313"/>
                  <a:gd name="connsiteX12" fmla="*/ 26126 w 487680"/>
                  <a:gd name="connsiteY12" fmla="*/ 600891 h 836313"/>
                  <a:gd name="connsiteX13" fmla="*/ 60960 w 487680"/>
                  <a:gd name="connsiteY13" fmla="*/ 670560 h 836313"/>
                  <a:gd name="connsiteX14" fmla="*/ 87086 w 487680"/>
                  <a:gd name="connsiteY14" fmla="*/ 687977 h 836313"/>
                  <a:gd name="connsiteX15" fmla="*/ 121920 w 487680"/>
                  <a:gd name="connsiteY15" fmla="*/ 731520 h 836313"/>
                  <a:gd name="connsiteX16" fmla="*/ 165463 w 487680"/>
                  <a:gd name="connsiteY16" fmla="*/ 775062 h 836313"/>
                  <a:gd name="connsiteX17" fmla="*/ 217714 w 487680"/>
                  <a:gd name="connsiteY17" fmla="*/ 792480 h 836313"/>
                  <a:gd name="connsiteX18" fmla="*/ 243840 w 487680"/>
                  <a:gd name="connsiteY18" fmla="*/ 801188 h 836313"/>
                  <a:gd name="connsiteX19" fmla="*/ 322217 w 487680"/>
                  <a:gd name="connsiteY19" fmla="*/ 827314 h 836313"/>
                  <a:gd name="connsiteX20" fmla="*/ 348343 w 487680"/>
                  <a:gd name="connsiteY20" fmla="*/ 809897 h 836313"/>
                  <a:gd name="connsiteX21" fmla="*/ 374468 w 487680"/>
                  <a:gd name="connsiteY21" fmla="*/ 801188 h 836313"/>
                  <a:gd name="connsiteX22" fmla="*/ 409303 w 487680"/>
                  <a:gd name="connsiteY22" fmla="*/ 748937 h 836313"/>
                  <a:gd name="connsiteX23" fmla="*/ 426720 w 487680"/>
                  <a:gd name="connsiteY23" fmla="*/ 722811 h 836313"/>
                  <a:gd name="connsiteX24" fmla="*/ 452846 w 487680"/>
                  <a:gd name="connsiteY24" fmla="*/ 661851 h 836313"/>
                  <a:gd name="connsiteX25" fmla="*/ 487680 w 487680"/>
                  <a:gd name="connsiteY25" fmla="*/ 609600 h 836313"/>
                  <a:gd name="connsiteX26" fmla="*/ 478971 w 487680"/>
                  <a:gd name="connsiteY26" fmla="*/ 513805 h 836313"/>
                  <a:gd name="connsiteX27" fmla="*/ 470263 w 487680"/>
                  <a:gd name="connsiteY27" fmla="*/ 487680 h 836313"/>
                  <a:gd name="connsiteX28" fmla="*/ 452846 w 487680"/>
                  <a:gd name="connsiteY28" fmla="*/ 409302 h 836313"/>
                  <a:gd name="connsiteX29" fmla="*/ 426720 w 487680"/>
                  <a:gd name="connsiteY29" fmla="*/ 357051 h 836313"/>
                  <a:gd name="connsiteX30" fmla="*/ 418011 w 487680"/>
                  <a:gd name="connsiteY30" fmla="*/ 330925 h 836313"/>
                  <a:gd name="connsiteX31" fmla="*/ 426720 w 487680"/>
                  <a:gd name="connsiteY31" fmla="*/ 304800 h 836313"/>
                  <a:gd name="connsiteX32" fmla="*/ 391886 w 487680"/>
                  <a:gd name="connsiteY32" fmla="*/ 261257 h 836313"/>
                  <a:gd name="connsiteX33" fmla="*/ 383177 w 487680"/>
                  <a:gd name="connsiteY33" fmla="*/ 217714 h 836313"/>
                  <a:gd name="connsiteX34" fmla="*/ 348343 w 487680"/>
                  <a:gd name="connsiteY34" fmla="*/ 165462 h 836313"/>
                  <a:gd name="connsiteX35" fmla="*/ 322217 w 487680"/>
                  <a:gd name="connsiteY35" fmla="*/ 87085 h 836313"/>
                  <a:gd name="connsiteX36" fmla="*/ 313508 w 487680"/>
                  <a:gd name="connsiteY36" fmla="*/ 60960 h 836313"/>
                  <a:gd name="connsiteX37" fmla="*/ 304800 w 487680"/>
                  <a:gd name="connsiteY37" fmla="*/ 34834 h 836313"/>
                  <a:gd name="connsiteX38" fmla="*/ 278674 w 487680"/>
                  <a:gd name="connsiteY38" fmla="*/ 17417 h 836313"/>
                  <a:gd name="connsiteX39" fmla="*/ 226423 w 487680"/>
                  <a:gd name="connsiteY39" fmla="*/ 0 h 836313"/>
                  <a:gd name="connsiteX40" fmla="*/ 209006 w 487680"/>
                  <a:gd name="connsiteY40" fmla="*/ 26125 h 836313"/>
                  <a:gd name="connsiteX41" fmla="*/ 174171 w 487680"/>
                  <a:gd name="connsiteY41" fmla="*/ 60960 h 836313"/>
                  <a:gd name="connsiteX42" fmla="*/ 165463 w 487680"/>
                  <a:gd name="connsiteY42" fmla="*/ 104502 h 836313"/>
                  <a:gd name="connsiteX43" fmla="*/ 156754 w 487680"/>
                  <a:gd name="connsiteY43" fmla="*/ 130628 h 836313"/>
                  <a:gd name="connsiteX44" fmla="*/ 200297 w 487680"/>
                  <a:gd name="connsiteY44" fmla="*/ 104502 h 8363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487680" h="836313">
                    <a:moveTo>
                      <a:pt x="200297" y="104502"/>
                    </a:moveTo>
                    <a:cubicBezTo>
                      <a:pt x="194491" y="113211"/>
                      <a:pt x="148047" y="141078"/>
                      <a:pt x="121920" y="182880"/>
                    </a:cubicBezTo>
                    <a:cubicBezTo>
                      <a:pt x="117055" y="190664"/>
                      <a:pt x="116114" y="200297"/>
                      <a:pt x="113211" y="209005"/>
                    </a:cubicBezTo>
                    <a:cubicBezTo>
                      <a:pt x="116114" y="217714"/>
                      <a:pt x="122934" y="226007"/>
                      <a:pt x="121920" y="235131"/>
                    </a:cubicBezTo>
                    <a:cubicBezTo>
                      <a:pt x="119893" y="253378"/>
                      <a:pt x="110309" y="269965"/>
                      <a:pt x="104503" y="287382"/>
                    </a:cubicBezTo>
                    <a:cubicBezTo>
                      <a:pt x="101600" y="296091"/>
                      <a:pt x="100886" y="305870"/>
                      <a:pt x="95794" y="313508"/>
                    </a:cubicBezTo>
                    <a:cubicBezTo>
                      <a:pt x="89988" y="322217"/>
                      <a:pt x="83058" y="330273"/>
                      <a:pt x="78377" y="339634"/>
                    </a:cubicBezTo>
                    <a:cubicBezTo>
                      <a:pt x="42325" y="411739"/>
                      <a:pt x="102161" y="317021"/>
                      <a:pt x="52251" y="391885"/>
                    </a:cubicBezTo>
                    <a:cubicBezTo>
                      <a:pt x="29030" y="461554"/>
                      <a:pt x="52251" y="374468"/>
                      <a:pt x="52251" y="444137"/>
                    </a:cubicBezTo>
                    <a:cubicBezTo>
                      <a:pt x="52251" y="468189"/>
                      <a:pt x="40347" y="487321"/>
                      <a:pt x="26126" y="505097"/>
                    </a:cubicBezTo>
                    <a:cubicBezTo>
                      <a:pt x="20997" y="511508"/>
                      <a:pt x="14514" y="516708"/>
                      <a:pt x="8708" y="522514"/>
                    </a:cubicBezTo>
                    <a:cubicBezTo>
                      <a:pt x="5805" y="531223"/>
                      <a:pt x="0" y="539460"/>
                      <a:pt x="0" y="548640"/>
                    </a:cubicBezTo>
                    <a:cubicBezTo>
                      <a:pt x="0" y="566669"/>
                      <a:pt x="17319" y="587681"/>
                      <a:pt x="26126" y="600891"/>
                    </a:cubicBezTo>
                    <a:cubicBezTo>
                      <a:pt x="39959" y="642390"/>
                      <a:pt x="33326" y="648452"/>
                      <a:pt x="60960" y="670560"/>
                    </a:cubicBezTo>
                    <a:cubicBezTo>
                      <a:pt x="69133" y="677098"/>
                      <a:pt x="78377" y="682171"/>
                      <a:pt x="87086" y="687977"/>
                    </a:cubicBezTo>
                    <a:cubicBezTo>
                      <a:pt x="140692" y="768385"/>
                      <a:pt x="72285" y="669476"/>
                      <a:pt x="121920" y="731520"/>
                    </a:cubicBezTo>
                    <a:cubicBezTo>
                      <a:pt x="142740" y="757546"/>
                      <a:pt x="133031" y="760647"/>
                      <a:pt x="165463" y="775062"/>
                    </a:cubicBezTo>
                    <a:cubicBezTo>
                      <a:pt x="182240" y="782519"/>
                      <a:pt x="200297" y="786674"/>
                      <a:pt x="217714" y="792480"/>
                    </a:cubicBezTo>
                    <a:lnTo>
                      <a:pt x="243840" y="801188"/>
                    </a:lnTo>
                    <a:cubicBezTo>
                      <a:pt x="303729" y="841114"/>
                      <a:pt x="276232" y="842641"/>
                      <a:pt x="322217" y="827314"/>
                    </a:cubicBezTo>
                    <a:cubicBezTo>
                      <a:pt x="330926" y="821508"/>
                      <a:pt x="338982" y="814578"/>
                      <a:pt x="348343" y="809897"/>
                    </a:cubicBezTo>
                    <a:cubicBezTo>
                      <a:pt x="356553" y="805792"/>
                      <a:pt x="367977" y="807679"/>
                      <a:pt x="374468" y="801188"/>
                    </a:cubicBezTo>
                    <a:cubicBezTo>
                      <a:pt x="389270" y="786386"/>
                      <a:pt x="397691" y="766354"/>
                      <a:pt x="409303" y="748937"/>
                    </a:cubicBezTo>
                    <a:lnTo>
                      <a:pt x="426720" y="722811"/>
                    </a:lnTo>
                    <a:cubicBezTo>
                      <a:pt x="441608" y="648366"/>
                      <a:pt x="422426" y="702410"/>
                      <a:pt x="452846" y="661851"/>
                    </a:cubicBezTo>
                    <a:cubicBezTo>
                      <a:pt x="465406" y="645105"/>
                      <a:pt x="487680" y="609600"/>
                      <a:pt x="487680" y="609600"/>
                    </a:cubicBezTo>
                    <a:cubicBezTo>
                      <a:pt x="484777" y="577668"/>
                      <a:pt x="483505" y="545546"/>
                      <a:pt x="478971" y="513805"/>
                    </a:cubicBezTo>
                    <a:cubicBezTo>
                      <a:pt x="477673" y="504718"/>
                      <a:pt x="472785" y="496506"/>
                      <a:pt x="470263" y="487680"/>
                    </a:cubicBezTo>
                    <a:cubicBezTo>
                      <a:pt x="452374" y="425068"/>
                      <a:pt x="470814" y="481174"/>
                      <a:pt x="452846" y="409302"/>
                    </a:cubicBezTo>
                    <a:cubicBezTo>
                      <a:pt x="441903" y="365530"/>
                      <a:pt x="448002" y="399615"/>
                      <a:pt x="426720" y="357051"/>
                    </a:cubicBezTo>
                    <a:cubicBezTo>
                      <a:pt x="422615" y="348840"/>
                      <a:pt x="420914" y="339634"/>
                      <a:pt x="418011" y="330925"/>
                    </a:cubicBezTo>
                    <a:cubicBezTo>
                      <a:pt x="420914" y="322217"/>
                      <a:pt x="426720" y="313979"/>
                      <a:pt x="426720" y="304800"/>
                    </a:cubicBezTo>
                    <a:cubicBezTo>
                      <a:pt x="426720" y="276758"/>
                      <a:pt x="411946" y="274631"/>
                      <a:pt x="391886" y="261257"/>
                    </a:cubicBezTo>
                    <a:cubicBezTo>
                      <a:pt x="388983" y="246743"/>
                      <a:pt x="389302" y="231189"/>
                      <a:pt x="383177" y="217714"/>
                    </a:cubicBezTo>
                    <a:cubicBezTo>
                      <a:pt x="374515" y="198657"/>
                      <a:pt x="354963" y="185321"/>
                      <a:pt x="348343" y="165462"/>
                    </a:cubicBezTo>
                    <a:lnTo>
                      <a:pt x="322217" y="87085"/>
                    </a:lnTo>
                    <a:lnTo>
                      <a:pt x="313508" y="60960"/>
                    </a:lnTo>
                    <a:cubicBezTo>
                      <a:pt x="310605" y="52251"/>
                      <a:pt x="312438" y="39926"/>
                      <a:pt x="304800" y="34834"/>
                    </a:cubicBezTo>
                    <a:cubicBezTo>
                      <a:pt x="296091" y="29028"/>
                      <a:pt x="288238" y="21668"/>
                      <a:pt x="278674" y="17417"/>
                    </a:cubicBezTo>
                    <a:cubicBezTo>
                      <a:pt x="261897" y="9961"/>
                      <a:pt x="226423" y="0"/>
                      <a:pt x="226423" y="0"/>
                    </a:cubicBezTo>
                    <a:cubicBezTo>
                      <a:pt x="220617" y="8708"/>
                      <a:pt x="215817" y="18179"/>
                      <a:pt x="209006" y="26125"/>
                    </a:cubicBezTo>
                    <a:cubicBezTo>
                      <a:pt x="198319" y="38593"/>
                      <a:pt x="174171" y="60960"/>
                      <a:pt x="174171" y="60960"/>
                    </a:cubicBezTo>
                    <a:cubicBezTo>
                      <a:pt x="171268" y="75474"/>
                      <a:pt x="169053" y="90143"/>
                      <a:pt x="165463" y="104502"/>
                    </a:cubicBezTo>
                    <a:cubicBezTo>
                      <a:pt x="163237" y="113408"/>
                      <a:pt x="152649" y="122417"/>
                      <a:pt x="156754" y="130628"/>
                    </a:cubicBezTo>
                    <a:cubicBezTo>
                      <a:pt x="159657" y="136434"/>
                      <a:pt x="206103" y="95793"/>
                      <a:pt x="200297" y="104502"/>
                    </a:cubicBezTo>
                    <a:close/>
                  </a:path>
                </a:pathLst>
              </a:custGeom>
              <a:solidFill>
                <a:schemeClr val="bg1"/>
              </a:soli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35"/>
              <p:cNvSpPr/>
              <p:nvPr/>
            </p:nvSpPr>
            <p:spPr bwMode="auto">
              <a:xfrm rot="20203221">
                <a:off x="5758099" y="3219009"/>
                <a:ext cx="519266" cy="1194086"/>
              </a:xfrm>
              <a:custGeom>
                <a:avLst/>
                <a:gdLst>
                  <a:gd name="connsiteX0" fmla="*/ 81286 w 232704"/>
                  <a:gd name="connsiteY0" fmla="*/ 412022 h 412022"/>
                  <a:gd name="connsiteX1" fmla="*/ 63869 w 232704"/>
                  <a:gd name="connsiteY1" fmla="*/ 368479 h 412022"/>
                  <a:gd name="connsiteX2" fmla="*/ 2909 w 232704"/>
                  <a:gd name="connsiteY2" fmla="*/ 290102 h 412022"/>
                  <a:gd name="connsiteX3" fmla="*/ 46452 w 232704"/>
                  <a:gd name="connsiteY3" fmla="*/ 220434 h 412022"/>
                  <a:gd name="connsiteX4" fmla="*/ 89995 w 232704"/>
                  <a:gd name="connsiteY4" fmla="*/ 185599 h 412022"/>
                  <a:gd name="connsiteX5" fmla="*/ 142246 w 232704"/>
                  <a:gd name="connsiteY5" fmla="*/ 150765 h 412022"/>
                  <a:gd name="connsiteX6" fmla="*/ 159663 w 232704"/>
                  <a:gd name="connsiteY6" fmla="*/ 124639 h 412022"/>
                  <a:gd name="connsiteX7" fmla="*/ 177081 w 232704"/>
                  <a:gd name="connsiteY7" fmla="*/ 107222 h 412022"/>
                  <a:gd name="connsiteX8" fmla="*/ 194498 w 232704"/>
                  <a:gd name="connsiteY8" fmla="*/ 54971 h 412022"/>
                  <a:gd name="connsiteX9" fmla="*/ 229332 w 232704"/>
                  <a:gd name="connsiteY9" fmla="*/ 2719 h 412022"/>
                  <a:gd name="connsiteX10" fmla="*/ 211915 w 232704"/>
                  <a:gd name="connsiteY10" fmla="*/ 20137 h 412022"/>
                  <a:gd name="connsiteX11" fmla="*/ 185789 w 232704"/>
                  <a:gd name="connsiteY11" fmla="*/ 98514 h 412022"/>
                  <a:gd name="connsiteX12" fmla="*/ 177081 w 232704"/>
                  <a:gd name="connsiteY12" fmla="*/ 124639 h 412022"/>
                  <a:gd name="connsiteX13" fmla="*/ 168372 w 232704"/>
                  <a:gd name="connsiteY13" fmla="*/ 255268 h 412022"/>
                  <a:gd name="connsiteX14" fmla="*/ 159663 w 232704"/>
                  <a:gd name="connsiteY14" fmla="*/ 290102 h 412022"/>
                  <a:gd name="connsiteX15" fmla="*/ 98703 w 232704"/>
                  <a:gd name="connsiteY15" fmla="*/ 359771 h 412022"/>
                  <a:gd name="connsiteX16" fmla="*/ 72578 w 232704"/>
                  <a:gd name="connsiteY16" fmla="*/ 368479 h 412022"/>
                  <a:gd name="connsiteX17" fmla="*/ 81286 w 232704"/>
                  <a:gd name="connsiteY17" fmla="*/ 412022 h 4120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32704" h="412022">
                    <a:moveTo>
                      <a:pt x="81286" y="412022"/>
                    </a:moveTo>
                    <a:cubicBezTo>
                      <a:pt x="79835" y="412022"/>
                      <a:pt x="72322" y="381629"/>
                      <a:pt x="63869" y="368479"/>
                    </a:cubicBezTo>
                    <a:cubicBezTo>
                      <a:pt x="45971" y="340638"/>
                      <a:pt x="13375" y="321501"/>
                      <a:pt x="2909" y="290102"/>
                    </a:cubicBezTo>
                    <a:cubicBezTo>
                      <a:pt x="-10281" y="250532"/>
                      <a:pt x="24386" y="235144"/>
                      <a:pt x="46452" y="220434"/>
                    </a:cubicBezTo>
                    <a:cubicBezTo>
                      <a:pt x="78633" y="172162"/>
                      <a:pt x="45457" y="210343"/>
                      <a:pt x="89995" y="185599"/>
                    </a:cubicBezTo>
                    <a:cubicBezTo>
                      <a:pt x="108293" y="175433"/>
                      <a:pt x="142246" y="150765"/>
                      <a:pt x="142246" y="150765"/>
                    </a:cubicBezTo>
                    <a:cubicBezTo>
                      <a:pt x="148052" y="142056"/>
                      <a:pt x="153125" y="132812"/>
                      <a:pt x="159663" y="124639"/>
                    </a:cubicBezTo>
                    <a:cubicBezTo>
                      <a:pt x="164792" y="118228"/>
                      <a:pt x="173409" y="114566"/>
                      <a:pt x="177081" y="107222"/>
                    </a:cubicBezTo>
                    <a:cubicBezTo>
                      <a:pt x="185292" y="90801"/>
                      <a:pt x="184314" y="70247"/>
                      <a:pt x="194498" y="54971"/>
                    </a:cubicBezTo>
                    <a:cubicBezTo>
                      <a:pt x="206109" y="37554"/>
                      <a:pt x="244133" y="-12083"/>
                      <a:pt x="229332" y="2719"/>
                    </a:cubicBezTo>
                    <a:lnTo>
                      <a:pt x="211915" y="20137"/>
                    </a:lnTo>
                    <a:lnTo>
                      <a:pt x="185789" y="98514"/>
                    </a:lnTo>
                    <a:lnTo>
                      <a:pt x="177081" y="124639"/>
                    </a:lnTo>
                    <a:cubicBezTo>
                      <a:pt x="174178" y="168182"/>
                      <a:pt x="172941" y="211868"/>
                      <a:pt x="168372" y="255268"/>
                    </a:cubicBezTo>
                    <a:cubicBezTo>
                      <a:pt x="167119" y="267171"/>
                      <a:pt x="165016" y="279397"/>
                      <a:pt x="159663" y="290102"/>
                    </a:cubicBezTo>
                    <a:cubicBezTo>
                      <a:pt x="142245" y="324938"/>
                      <a:pt x="130635" y="343805"/>
                      <a:pt x="98703" y="359771"/>
                    </a:cubicBezTo>
                    <a:cubicBezTo>
                      <a:pt x="90493" y="363876"/>
                      <a:pt x="79069" y="361988"/>
                      <a:pt x="72578" y="368479"/>
                    </a:cubicBezTo>
                    <a:cubicBezTo>
                      <a:pt x="68473" y="372584"/>
                      <a:pt x="82737" y="412022"/>
                      <a:pt x="81286" y="412022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21594000" scaled="0"/>
              </a:gradFill>
              <a:ln w="2540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glow rad="38100">
                  <a:schemeClr val="accent6">
                    <a:satMod val="175000"/>
                    <a:alpha val="16000"/>
                  </a:schemeClr>
                </a:glow>
                <a:softEdge rad="25400"/>
              </a:effectLst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Rectangle 36"/>
            <p:cNvSpPr/>
            <p:nvPr/>
          </p:nvSpPr>
          <p:spPr>
            <a:xfrm>
              <a:off x="4625340" y="4427220"/>
              <a:ext cx="525780" cy="7162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Oval 49"/>
          <p:cNvSpPr/>
          <p:nvPr/>
        </p:nvSpPr>
        <p:spPr>
          <a:xfrm rot="370564">
            <a:off x="3443152" y="5709558"/>
            <a:ext cx="1879634" cy="31432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0000"/>
                  <a:alpha val="6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1187" y="4348162"/>
            <a:ext cx="1057275" cy="1076325"/>
          </a:xfrm>
          <a:prstGeom prst="rect">
            <a:avLst/>
          </a:prstGeom>
          <a:extLst>
            <a:ext uri="{53640926-AAD7-44D8-BBD7-CCE9431645EC}">
              <a14:shadowObscured xmlns:a14="http://schemas.microsoft.com/office/drawing/2010/main" val="1"/>
            </a:ext>
          </a:extLst>
        </p:spPr>
      </p:pic>
      <p:sp>
        <p:nvSpPr>
          <p:cNvPr id="12" name="Oval 11"/>
          <p:cNvSpPr/>
          <p:nvPr/>
        </p:nvSpPr>
        <p:spPr>
          <a:xfrm>
            <a:off x="-3160486" y="3142680"/>
            <a:ext cx="1752600" cy="17526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13" name="Oval 12"/>
          <p:cNvSpPr/>
          <p:nvPr/>
        </p:nvSpPr>
        <p:spPr>
          <a:xfrm rot="370564">
            <a:off x="-3275148" y="4744358"/>
            <a:ext cx="1879634" cy="31432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0000"/>
                  <a:alpha val="6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-3159579" y="3119093"/>
            <a:ext cx="1752600" cy="1752600"/>
          </a:xfrm>
          <a:prstGeom prst="ellipse">
            <a:avLst/>
          </a:prstGeom>
          <a:noFill/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0" cap="none" spc="0" normalizeH="0" baseline="0" noProof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Arial Black" pitchFamily="34" charset="0"/>
                <a:ea typeface="+mn-ea"/>
                <a:cs typeface="+mn-cs"/>
              </a:rPr>
              <a:t>D</a:t>
            </a: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73508" y="861776"/>
            <a:ext cx="7916310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PH" sz="5400" dirty="0">
                <a:solidFill>
                  <a:schemeClr val="accent3">
                    <a:lumMod val="40000"/>
                    <a:lumOff val="60000"/>
                  </a:schemeClr>
                </a:solidFill>
                <a:latin typeface="Baskerville Old Face" pitchFamily="18" charset="0"/>
                <a:ea typeface="Calibri"/>
                <a:cs typeface="Times New Roman"/>
              </a:rPr>
              <a:t>Scan for the most striking words first; those words that stand out, repeat, or speak to the themes you want to explore in your poem.</a:t>
            </a:r>
          </a:p>
        </p:txBody>
      </p:sp>
    </p:spTree>
  </p:cSld>
  <p:clrMapOvr>
    <a:masterClrMapping/>
  </p:clrMapOvr>
  <p:transition spd="slow" advClick="0" advTm="33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-3.61111E-6 -4.37196E-6 C 0.06493 0.01065 0.2757 0.04604 0.38941 0.06315 C 0.60365 0.09716 0.62101 0.09438 0.68177 0.10248 " pathEditMode="relative" rAng="0" ptsTypes="asa">
                                      <p:cBhvr>
                                        <p:cTn id="6" dur="1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" y="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C 0.06493 0.01065 0.2757 0.04604 0.38941 0.06315 C 0.60365 0.09716 0.62101 0.09438 0.68177 0.10248 " pathEditMode="relative" rAng="0" ptsTypes="asa">
                                      <p:cBhvr>
                                        <p:cTn id="8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" y="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3" nodeType="withEffect">
                                  <p:stCondLst>
                                    <p:cond delay="400"/>
                                  </p:stCondLst>
                                  <p:childTnLst>
                                    <p:animRot by="44400000">
                                      <p:cBhvr>
                                        <p:cTn id="10" dur="1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 0 C 0.06493 0.01065 0.2757 0.04604 0.38941 0.06315 C 0.60365 0.09716 0.62101 0.09438 0.68177 0.10248 " pathEditMode="relative" rAng="0" ptsTypes="asa">
                                      <p:cBhvr>
                                        <p:cTn id="12" dur="1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1" y="5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4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0" presetClass="path" presetSubtype="0" decel="25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816 0.10248 L 0.70156 0.1034 " pathEditMode="relative" rAng="0" ptsTypes="AA">
                                      <p:cBhvr>
                                        <p:cTn id="17" dur="7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0" presetClass="path" presetSubtype="0" decel="2500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0.6816 0.10243 L 0.70156 0.10335 " pathEditMode="relative" rAng="0" ptsTypes="AA">
                                      <p:cBhvr>
                                        <p:cTn id="19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grpId="4" nodeType="withEffect">
                                  <p:stCondLst>
                                    <p:cond delay="1500"/>
                                  </p:stCondLst>
                                  <p:childTnLst>
                                    <p:animRot by="21600000">
                                      <p:cBhvr>
                                        <p:cTn id="21" dur="7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64" presetClass="path" presetSubtype="0" accel="5556" decel="2222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5.55556E-7 -0.00023 L -0.00208 -0.90255 " pathEditMode="relative" rAng="0" ptsTypes="AA">
                                      <p:cBhvr>
                                        <p:cTn id="23" dur="9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451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64" presetClass="path" presetSubtype="0" accel="5556" decel="2222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05556E-6 1.11111E-6 L 3.05556E-6 -0.89815 " pathEditMode="relative" rAng="0" ptsTypes="AA">
                                      <p:cBhvr>
                                        <p:cTn id="25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9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8" presetClass="emph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3000000">
                                      <p:cBhvr>
                                        <p:cTn id="27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4" presetClass="path" presetSubtype="0" accel="5556" decel="2222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05556E-6 1.11111E-6 L 3.05556E-6 -0.89815 " pathEditMode="relative" rAng="0" ptsTypes="AA">
                                      <p:cBhvr>
                                        <p:cTn id="29" dur="9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9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1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4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0" presetClass="path" presetSubtype="0" accel="2800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70157 0.1037 L 0.81511 0.16597 L 1.40296 0.24583 " pathEditMode="relative" rAng="0" ptsTypes="AAA">
                                      <p:cBhvr>
                                        <p:cTn id="34" dur="1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7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28000" fill="hold" grpId="2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0.70157 0.10347 L 0.81511 0.16574 L 1.40295 0.24583 " pathEditMode="relative" rAng="0" ptsTypes="AAA">
                                      <p:cBhvr>
                                        <p:cTn id="36" dur="1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71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8" presetClass="emph" presetSubtype="0" fill="hold" grpId="5" nodeType="withEffect">
                                  <p:stCondLst>
                                    <p:cond delay="2100"/>
                                  </p:stCondLst>
                                  <p:childTnLst>
                                    <p:animRot by="21600000">
                                      <p:cBhvr>
                                        <p:cTn id="38" dur="1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0" presetClass="path" presetSubtype="0" accel="2800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animMotion origin="layout" path="M -0.03924 -0.04004 L 0.07431 0.02223 L 0.66215 0.10209 " pathEditMode="relative" rAng="0" ptsTypes="AAA">
                                      <p:cBhvr>
                                        <p:cTn id="40" dur="12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1" y="71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4" presetClass="path" presetSubtype="0" accel="5556" decel="2222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05556E-6 1.11111E-6 L 3.05556E-6 -0.89815 " pathEditMode="relative" rAng="0" ptsTypes="AA">
                                      <p:cBhvr>
                                        <p:cTn id="42" dur="9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9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" decel="1200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-0.01493 0.08681 C -0.01771 -0.06805 -0.02917 -0.67384 -0.0316 -0.83518 C -0.03229 -0.88194 -0.03507 -0.83426 -0.02952 -0.88241 C -0.02674 -0.90093 -0.04271 -0.89213 -0.02535 -0.9463 C -0.00972 -1.00046 0.02187 -1.16435 0.06423 -1.20741 C 0.13489 -1.27963 0.18107 -1.26204 0.22882 -1.20463 C 0.30573 -1.06852 0.28646 -0.89236 0.30173 -0.81018 " pathEditMode="relative" rAng="0" ptsTypes="assassa">
                                      <p:cBhvr>
                                        <p:cTn id="4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" y="-683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8" presetClass="emph" presetSubtype="0" accel="17143" decel="21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49500000">
                                      <p:cBhvr>
                                        <p:cTn id="46" dur="7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4" presetClass="path" presetSubtype="0" accel="5556" decel="2222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05556E-6 1.11111E-6 L 3.05556E-6 -0.89815 " pathEditMode="relative" rAng="0" ptsTypes="AA">
                                      <p:cBhvr>
                                        <p:cTn id="53" dur="9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9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556" decel="2222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05556E-6 1.11111E-6 L 3.05556E-6 -0.89815 " pathEditMode="relative" rAng="0" ptsTypes="AA">
                                      <p:cBhvr>
                                        <p:cTn id="55" dur="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9"/>
                                    </p:animMotion>
                                  </p:childTnLst>
                                </p:cTn>
                              </p:par>
                              <p:par>
                                <p:cTn id="56" presetID="64" presetClass="path" presetSubtype="0" accel="5556" decel="22222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05556E-6 1.11111E-6 L 3.05556E-6 -0.89815 " pathEditMode="relative" rAng="0" ptsTypes="AA">
                                      <p:cBhvr>
                                        <p:cTn id="57" dur="9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49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nodeType="withEffect">
                                  <p:stCondLst>
                                    <p:cond delay="24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4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6" presetClass="path" presetSubtype="0" accel="76000" decel="12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-1.38889E-6 -0.89815 L -1.38889E-6 -1.68704 " pathEditMode="relative" rAng="0" ptsTypes="AA">
                                      <p:cBhvr>
                                        <p:cTn id="62" dur="6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6" presetClass="path" presetSubtype="0" accel="76000" decel="1200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Motion origin="layout" path="M 1.66667E-6 2.59259E-6 L 1.66667E-6 -0.78889 " pathEditMode="relative" rAng="0" ptsTypes="AA">
                                      <p:cBhvr>
                                        <p:cTn id="67" dur="7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1" grpId="0" animBg="1"/>
      <p:bldP spid="21" grpId="1" animBg="1"/>
      <p:bldP spid="22" grpId="0" animBg="1" autoUpdateAnimBg="0"/>
      <p:bldP spid="23" grpId="0" animBg="1" autoUpdateAnimBg="0"/>
      <p:bldP spid="17" grpId="0" animBg="1" autoUpdateAnimBg="0"/>
      <p:bldP spid="50" grpId="0" animBg="1" autoUpdateAnimBg="0"/>
      <p:bldP spid="50" grpId="1" animBg="1"/>
      <p:bldP spid="12" grpId="0" animBg="1"/>
      <p:bldP spid="12" grpId="1" animBg="1"/>
      <p:bldP spid="12" grpId="2" animBg="1"/>
      <p:bldP spid="13" grpId="0" animBg="1" autoUpdateAnimBg="0"/>
      <p:bldP spid="13" grpId="1" animBg="1"/>
      <p:bldP spid="20" grpId="0" animBg="1" autoUpdateAnimBg="0"/>
      <p:bldP spid="20" grpId="1" animBg="1" autoUpdateAnimBg="0"/>
      <p:bldP spid="20" grpId="2" animBg="1" autoUpdateAnimBg="0"/>
      <p:bldP spid="20" grpId="3"/>
      <p:bldP spid="20" grpId="4"/>
      <p:bldP spid="20" grpId="5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16561240">
            <a:off x="246671" y="-835178"/>
            <a:ext cx="260394" cy="3602646"/>
          </a:xfrm>
          <a:prstGeom prst="rect">
            <a:avLst/>
          </a:prstGeom>
          <a:solidFill>
            <a:srgbClr val="CEB966"/>
          </a:solidFill>
          <a:ln w="25400" cap="flat" cmpd="sng" algn="ctr">
            <a:solidFill>
              <a:schemeClr val="bg1"/>
            </a:solidFill>
            <a:prstDash val="solid"/>
          </a:ln>
          <a:effectLst/>
          <a:scene3d>
            <a:camera prst="isometricOffAxis1Right"/>
            <a:lightRig rig="twoPt" dir="t"/>
          </a:scene3d>
          <a:sp3d extrusionH="603250" contourW="19050" prstMaterial="legacyWireframe">
            <a:bevelT prst="slope"/>
            <a:contourClr>
              <a:srgbClr val="B2B2B2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sp>
        <p:nvSpPr>
          <p:cNvPr id="31" name="Rectangle 30"/>
          <p:cNvSpPr/>
          <p:nvPr/>
        </p:nvSpPr>
        <p:spPr>
          <a:xfrm rot="4224646" flipH="1">
            <a:off x="262056" y="4797958"/>
            <a:ext cx="307815" cy="3555043"/>
          </a:xfrm>
          <a:prstGeom prst="rect">
            <a:avLst/>
          </a:prstGeom>
          <a:solidFill>
            <a:srgbClr val="CEB966"/>
          </a:solidFill>
          <a:ln w="25400" cap="flat" cmpd="sng" algn="ctr">
            <a:solidFill>
              <a:schemeClr val="bg1"/>
            </a:solidFill>
            <a:prstDash val="solid"/>
          </a:ln>
          <a:effectLst/>
          <a:scene3d>
            <a:camera prst="isometricOffAxis1Right"/>
            <a:lightRig rig="twoPt" dir="t"/>
          </a:scene3d>
          <a:sp3d extrusionH="603250" contourW="19050" prstMaterial="legacyWireframe">
            <a:bevelT prst="slope"/>
            <a:contourClr>
              <a:srgbClr val="B2B2B2"/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170596" y="1763645"/>
            <a:ext cx="5220804" cy="3618884"/>
            <a:chOff x="2043595" y="1865245"/>
            <a:chExt cx="5474806" cy="3618884"/>
          </a:xfrm>
        </p:grpSpPr>
        <p:sp>
          <p:nvSpPr>
            <p:cNvPr id="33" name="Rectangle 32"/>
            <p:cNvSpPr/>
            <p:nvPr/>
          </p:nvSpPr>
          <p:spPr>
            <a:xfrm>
              <a:off x="2141665" y="1865245"/>
              <a:ext cx="5376736" cy="3521869"/>
            </a:xfrm>
            <a:prstGeom prst="rect">
              <a:avLst/>
            </a:prstGeom>
            <a:gradFill>
              <a:gsLst>
                <a:gs pos="0">
                  <a:schemeClr val="bg1">
                    <a:lumMod val="98000"/>
                    <a:lumOff val="2000"/>
                    <a:alpha val="21000"/>
                  </a:schemeClr>
                </a:gs>
                <a:gs pos="39999">
                  <a:schemeClr val="bg1">
                    <a:lumMod val="75000"/>
                    <a:alpha val="18000"/>
                  </a:schemeClr>
                </a:gs>
                <a:gs pos="70000">
                  <a:schemeClr val="bg1">
                    <a:lumMod val="65000"/>
                    <a:alpha val="14000"/>
                  </a:schemeClr>
                </a:gs>
                <a:gs pos="100000">
                  <a:schemeClr val="bg1">
                    <a:alpha val="14000"/>
                  </a:schemeClr>
                </a:gs>
              </a:gsLst>
              <a:lin ang="5400000" scaled="0"/>
            </a:gradFill>
            <a:ln>
              <a:noFill/>
            </a:ln>
            <a:effectLst>
              <a:softEdge rad="889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 36"/>
            <p:cNvSpPr/>
            <p:nvPr/>
          </p:nvSpPr>
          <p:spPr bwMode="auto">
            <a:xfrm>
              <a:off x="2043595" y="1933891"/>
              <a:ext cx="5394031" cy="3550238"/>
            </a:xfrm>
            <a:custGeom>
              <a:avLst/>
              <a:gdLst>
                <a:gd name="connsiteX0" fmla="*/ 0 w 5092700"/>
                <a:gd name="connsiteY0" fmla="*/ 0 h 3771900"/>
                <a:gd name="connsiteX1" fmla="*/ 12700 w 5092700"/>
                <a:gd name="connsiteY1" fmla="*/ 3733800 h 3771900"/>
                <a:gd name="connsiteX2" fmla="*/ 5092700 w 5092700"/>
                <a:gd name="connsiteY2" fmla="*/ 3771900 h 3771900"/>
                <a:gd name="connsiteX0" fmla="*/ 0 w 5092700"/>
                <a:gd name="connsiteY0" fmla="*/ 0 h 3771900"/>
                <a:gd name="connsiteX1" fmla="*/ 12700 w 5092700"/>
                <a:gd name="connsiteY1" fmla="*/ 3733800 h 3771900"/>
                <a:gd name="connsiteX2" fmla="*/ 5092700 w 5092700"/>
                <a:gd name="connsiteY2" fmla="*/ 3771900 h 3771900"/>
                <a:gd name="connsiteX0" fmla="*/ 0 w 5092700"/>
                <a:gd name="connsiteY0" fmla="*/ 0 h 3771900"/>
                <a:gd name="connsiteX1" fmla="*/ 12700 w 5092700"/>
                <a:gd name="connsiteY1" fmla="*/ 3733800 h 3771900"/>
                <a:gd name="connsiteX2" fmla="*/ 5092700 w 5092700"/>
                <a:gd name="connsiteY2" fmla="*/ 3771900 h 377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092700" h="3771900">
                  <a:moveTo>
                    <a:pt x="0" y="0"/>
                  </a:moveTo>
                  <a:cubicBezTo>
                    <a:pt x="4233" y="1244600"/>
                    <a:pt x="8467" y="2489200"/>
                    <a:pt x="12700" y="3733800"/>
                  </a:cubicBezTo>
                  <a:lnTo>
                    <a:pt x="5092700" y="3771900"/>
                  </a:lnTo>
                </a:path>
              </a:pathLst>
            </a:custGeom>
            <a:noFill/>
            <a:ln w="177800" cap="sq">
              <a:gradFill flip="none" rotWithShape="1">
                <a:gsLst>
                  <a:gs pos="0">
                    <a:srgbClr val="FFFFFF">
                      <a:alpha val="57000"/>
                    </a:srgbClr>
                  </a:gs>
                  <a:gs pos="7001">
                    <a:srgbClr val="E6E6E6">
                      <a:alpha val="74000"/>
                    </a:srgbClr>
                  </a:gs>
                  <a:gs pos="32001">
                    <a:srgbClr val="7D8496">
                      <a:alpha val="64000"/>
                    </a:srgbClr>
                  </a:gs>
                  <a:gs pos="47000">
                    <a:srgbClr val="E6E6E6">
                      <a:alpha val="69000"/>
                    </a:srgbClr>
                  </a:gs>
                  <a:gs pos="85001">
                    <a:srgbClr val="7D8496">
                      <a:alpha val="70000"/>
                    </a:srgbClr>
                  </a:gs>
                  <a:gs pos="100000">
                    <a:srgbClr val="E6E6E6">
                      <a:alpha val="64000"/>
                    </a:srgbClr>
                  </a:gs>
                </a:gsLst>
                <a:lin ang="5400000" scaled="0"/>
                <a:tileRect r="-100000" b="-100000"/>
              </a:gradFill>
              <a:round/>
            </a:ln>
            <a:effectLst>
              <a:glow rad="127000">
                <a:schemeClr val="bg1">
                  <a:alpha val="5000"/>
                </a:schemeClr>
              </a:glow>
              <a:softEdge rad="38100"/>
            </a:effectLst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Oval 11"/>
          <p:cNvSpPr/>
          <p:nvPr/>
        </p:nvSpPr>
        <p:spPr>
          <a:xfrm rot="370564">
            <a:off x="-2282973" y="611081"/>
            <a:ext cx="1879634" cy="31432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0000"/>
                  <a:alpha val="6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663700" y="662064"/>
            <a:ext cx="6007100" cy="6030836"/>
            <a:chOff x="1663700" y="662064"/>
            <a:chExt cx="6007100" cy="6030836"/>
          </a:xfrm>
        </p:grpSpPr>
        <p:sp>
          <p:nvSpPr>
            <p:cNvPr id="42" name="Rectangle 41"/>
            <p:cNvSpPr/>
            <p:nvPr/>
          </p:nvSpPr>
          <p:spPr>
            <a:xfrm>
              <a:off x="1663700" y="662064"/>
              <a:ext cx="6007100" cy="60308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 37"/>
            <p:cNvSpPr/>
            <p:nvPr/>
          </p:nvSpPr>
          <p:spPr bwMode="auto">
            <a:xfrm rot="4500000">
              <a:off x="2659036" y="1905346"/>
              <a:ext cx="4016884" cy="3367728"/>
            </a:xfrm>
            <a:custGeom>
              <a:avLst/>
              <a:gdLst/>
              <a:ahLst/>
              <a:cxnLst/>
              <a:rect l="l" t="t" r="r" b="b"/>
              <a:pathLst>
                <a:path w="4237230" h="3367728">
                  <a:moveTo>
                    <a:pt x="2118615" y="1626714"/>
                  </a:moveTo>
                  <a:cubicBezTo>
                    <a:pt x="2087052" y="1626714"/>
                    <a:pt x="2061465" y="1652301"/>
                    <a:pt x="2061465" y="1683864"/>
                  </a:cubicBezTo>
                  <a:cubicBezTo>
                    <a:pt x="2061465" y="1715427"/>
                    <a:pt x="2087052" y="1741014"/>
                    <a:pt x="2118615" y="1741014"/>
                  </a:cubicBezTo>
                  <a:cubicBezTo>
                    <a:pt x="2150178" y="1741014"/>
                    <a:pt x="2175765" y="1715427"/>
                    <a:pt x="2175765" y="1683864"/>
                  </a:cubicBezTo>
                  <a:cubicBezTo>
                    <a:pt x="2175765" y="1652301"/>
                    <a:pt x="2150178" y="1626714"/>
                    <a:pt x="2118615" y="1626714"/>
                  </a:cubicBezTo>
                  <a:close/>
                  <a:moveTo>
                    <a:pt x="4237230" y="0"/>
                  </a:moveTo>
                  <a:lnTo>
                    <a:pt x="4123262" y="462259"/>
                  </a:lnTo>
                  <a:lnTo>
                    <a:pt x="4030851" y="364063"/>
                  </a:lnTo>
                  <a:lnTo>
                    <a:pt x="2886293" y="1453243"/>
                  </a:lnTo>
                  <a:lnTo>
                    <a:pt x="2596608" y="1399834"/>
                  </a:lnTo>
                  <a:lnTo>
                    <a:pt x="1656935" y="2335987"/>
                  </a:lnTo>
                  <a:lnTo>
                    <a:pt x="1311937" y="2279192"/>
                  </a:lnTo>
                  <a:lnTo>
                    <a:pt x="176004" y="3367728"/>
                  </a:lnTo>
                  <a:lnTo>
                    <a:pt x="0" y="3190962"/>
                  </a:lnTo>
                  <a:lnTo>
                    <a:pt x="1255033" y="1997465"/>
                  </a:lnTo>
                  <a:lnTo>
                    <a:pt x="1574451" y="2057083"/>
                  </a:lnTo>
                  <a:lnTo>
                    <a:pt x="2546835" y="1124427"/>
                  </a:lnTo>
                  <a:lnTo>
                    <a:pt x="2818936" y="1178255"/>
                  </a:lnTo>
                  <a:lnTo>
                    <a:pt x="3868877" y="222468"/>
                  </a:lnTo>
                  <a:lnTo>
                    <a:pt x="3768847" y="115720"/>
                  </a:lnTo>
                  <a:close/>
                </a:path>
              </a:pathLst>
            </a:custGeom>
            <a:solidFill>
              <a:schemeClr val="accent2"/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101600" dir="5400000" algn="t" rotWithShape="0">
                <a:prstClr val="black">
                  <a:alpha val="32000"/>
                </a:prstClr>
              </a:outerShdw>
            </a:effectLst>
            <a:scene3d>
              <a:camera prst="perspectiveLeft"/>
              <a:lightRig rig="threePt" dir="t"/>
            </a:scene3d>
            <a:sp3d extrusionH="196850" prstMaterial="matte">
              <a:extrusionClr>
                <a:schemeClr val="accent2">
                  <a:lumMod val="75000"/>
                </a:schemeClr>
              </a:extrusionClr>
              <a:contourClr>
                <a:schemeClr val="tx2">
                  <a:lumMod val="50000"/>
                </a:schemeClr>
              </a:contourClr>
            </a:sp3d>
            <a:extLst>
              <a:ext uri="{53640926-AAD7-44D8-BBD7-CCE9431645EC}">
                <a14:shadowObscured xmlns:a14="http://schemas.microsoft.com/office/drawing/2010/main"/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4410075" y="3460438"/>
            <a:ext cx="381000" cy="276226"/>
            <a:chOff x="4410075" y="3562350"/>
            <a:chExt cx="381000" cy="276226"/>
          </a:xfrm>
        </p:grpSpPr>
        <p:sp>
          <p:nvSpPr>
            <p:cNvPr id="54" name="Oval 53"/>
            <p:cNvSpPr/>
            <p:nvPr/>
          </p:nvSpPr>
          <p:spPr>
            <a:xfrm>
              <a:off x="4514850" y="3562350"/>
              <a:ext cx="276225" cy="27622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101600" dir="5400000" algn="t" rotWithShape="0">
                <a:prstClr val="black">
                  <a:alpha val="32000"/>
                </a:prstClr>
              </a:outerShdw>
            </a:effectLst>
            <a:scene3d>
              <a:camera prst="perspectiveLeft"/>
              <a:lightRig rig="threePt" dir="t"/>
            </a:scene3d>
            <a:sp3d extrusionH="57150" prstMaterial="matte">
              <a:extrusionClr>
                <a:schemeClr val="bg1">
                  <a:lumMod val="75000"/>
                </a:schemeClr>
              </a:extrusionClr>
              <a:contourClr>
                <a:schemeClr val="tx2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4467225" y="3609975"/>
              <a:ext cx="180975" cy="180975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101600" dir="5400000" algn="t" rotWithShape="0">
                <a:prstClr val="black">
                  <a:alpha val="32000"/>
                </a:prstClr>
              </a:outerShdw>
            </a:effectLst>
            <a:scene3d>
              <a:camera prst="perspectiveLeft"/>
              <a:lightRig rig="threePt" dir="t"/>
            </a:scene3d>
            <a:sp3d extrusionH="298450" prstMaterial="matte">
              <a:extrusionClr>
                <a:schemeClr val="bg1">
                  <a:lumMod val="75000"/>
                </a:schemeClr>
              </a:extrusionClr>
              <a:contourClr>
                <a:schemeClr val="tx2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4410075" y="3575050"/>
              <a:ext cx="263526" cy="26352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254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perspectiveLeft"/>
              <a:lightRig rig="threePt" dir="t"/>
            </a:scene3d>
            <a:sp3d extrusionH="88900" prstMaterial="matte">
              <a:extrusionClr>
                <a:schemeClr val="bg1">
                  <a:lumMod val="75000"/>
                </a:schemeClr>
              </a:extrusionClr>
              <a:contourClr>
                <a:schemeClr val="tx2">
                  <a:lumMod val="50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Oval 22"/>
          <p:cNvSpPr/>
          <p:nvPr/>
        </p:nvSpPr>
        <p:spPr>
          <a:xfrm rot="20339319" flipH="1">
            <a:off x="853926" y="5550512"/>
            <a:ext cx="1879634" cy="314323"/>
          </a:xfrm>
          <a:prstGeom prst="ellipse">
            <a:avLst/>
          </a:prstGeom>
          <a:gradFill flip="none" rotWithShape="1">
            <a:gsLst>
              <a:gs pos="0">
                <a:schemeClr val="tx1">
                  <a:lumMod val="90000"/>
                  <a:alpha val="62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-2193711" y="-977899"/>
            <a:ext cx="1752600" cy="175260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noFill/>
            <a:prstDash val="solid"/>
          </a:ln>
          <a:effectLst>
            <a:softEdge rad="685800"/>
          </a:effectLst>
          <a:scene3d>
            <a:camera prst="orthographicFront"/>
            <a:lightRig rig="threePt" dir="t"/>
          </a:scene3d>
          <a:sp3d extrusionH="19050" prstMaterial="plastic">
            <a:bevelT w="95250" h="95250"/>
            <a:extrusionClr>
              <a:sysClr val="window" lastClr="FFFFFF"/>
            </a:extrusion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 Black" pitchFamily="34" charset="0"/>
              <a:ea typeface="+mn-ea"/>
              <a:cs typeface="+mn-c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2171053" y="-985404"/>
            <a:ext cx="1725323" cy="1775499"/>
            <a:chOff x="438942" y="2517775"/>
            <a:chExt cx="1774033" cy="1825625"/>
          </a:xfrm>
        </p:grpSpPr>
        <p:sp>
          <p:nvSpPr>
            <p:cNvPr id="20" name="AutoShape 6"/>
            <p:cNvSpPr>
              <a:spLocks noChangeAspect="1" noChangeArrowheads="1" noTextEdit="1"/>
            </p:cNvSpPr>
            <p:nvPr/>
          </p:nvSpPr>
          <p:spPr bwMode="auto">
            <a:xfrm>
              <a:off x="457200" y="2517775"/>
              <a:ext cx="1755775" cy="1822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8"/>
            <p:cNvSpPr>
              <a:spLocks noChangeArrowheads="1"/>
            </p:cNvSpPr>
            <p:nvPr/>
          </p:nvSpPr>
          <p:spPr bwMode="auto">
            <a:xfrm>
              <a:off x="438942" y="2517775"/>
              <a:ext cx="1755775" cy="1825625"/>
            </a:xfrm>
            <a:prstGeom prst="ellips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9"/>
            <p:cNvSpPr>
              <a:spLocks noEditPoints="1"/>
            </p:cNvSpPr>
            <p:nvPr/>
          </p:nvSpPr>
          <p:spPr bwMode="auto">
            <a:xfrm>
              <a:off x="1068388" y="3057525"/>
              <a:ext cx="660400" cy="750888"/>
            </a:xfrm>
            <a:custGeom>
              <a:avLst/>
              <a:gdLst/>
              <a:ahLst/>
              <a:cxnLst>
                <a:cxn ang="0">
                  <a:pos x="50" y="45"/>
                </a:cxn>
                <a:cxn ang="0">
                  <a:pos x="74" y="45"/>
                </a:cxn>
                <a:cxn ang="0">
                  <a:pos x="127" y="99"/>
                </a:cxn>
                <a:cxn ang="0">
                  <a:pos x="74" y="155"/>
                </a:cxn>
                <a:cxn ang="0">
                  <a:pos x="50" y="155"/>
                </a:cxn>
                <a:cxn ang="0">
                  <a:pos x="50" y="45"/>
                </a:cxn>
                <a:cxn ang="0">
                  <a:pos x="0" y="200"/>
                </a:cxn>
                <a:cxn ang="0">
                  <a:pos x="82" y="200"/>
                </a:cxn>
                <a:cxn ang="0">
                  <a:pos x="176" y="99"/>
                </a:cxn>
                <a:cxn ang="0">
                  <a:pos x="82" y="0"/>
                </a:cxn>
                <a:cxn ang="0">
                  <a:pos x="0" y="0"/>
                </a:cxn>
                <a:cxn ang="0">
                  <a:pos x="0" y="200"/>
                </a:cxn>
              </a:cxnLst>
              <a:rect l="0" t="0" r="r" b="b"/>
              <a:pathLst>
                <a:path w="176" h="200">
                  <a:moveTo>
                    <a:pt x="50" y="45"/>
                  </a:moveTo>
                  <a:cubicBezTo>
                    <a:pt x="74" y="45"/>
                    <a:pt x="74" y="45"/>
                    <a:pt x="74" y="45"/>
                  </a:cubicBezTo>
                  <a:cubicBezTo>
                    <a:pt x="108" y="45"/>
                    <a:pt x="127" y="63"/>
                    <a:pt x="127" y="99"/>
                  </a:cubicBezTo>
                  <a:cubicBezTo>
                    <a:pt x="127" y="139"/>
                    <a:pt x="111" y="154"/>
                    <a:pt x="74" y="155"/>
                  </a:cubicBezTo>
                  <a:cubicBezTo>
                    <a:pt x="50" y="155"/>
                    <a:pt x="50" y="155"/>
                    <a:pt x="50" y="155"/>
                  </a:cubicBezTo>
                  <a:lnTo>
                    <a:pt x="50" y="45"/>
                  </a:lnTo>
                  <a:close/>
                  <a:moveTo>
                    <a:pt x="0" y="200"/>
                  </a:moveTo>
                  <a:cubicBezTo>
                    <a:pt x="82" y="200"/>
                    <a:pt x="82" y="200"/>
                    <a:pt x="82" y="200"/>
                  </a:cubicBezTo>
                  <a:cubicBezTo>
                    <a:pt x="141" y="200"/>
                    <a:pt x="176" y="165"/>
                    <a:pt x="176" y="99"/>
                  </a:cubicBezTo>
                  <a:cubicBezTo>
                    <a:pt x="176" y="38"/>
                    <a:pt x="141" y="0"/>
                    <a:pt x="82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24" name="10_Increase Company Value_2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839200" y="7000875"/>
            <a:ext cx="304800" cy="3048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860063" y="1284560"/>
            <a:ext cx="7050881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PH" sz="32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itchFamily="66" charset="0"/>
                <a:ea typeface="Calibri"/>
                <a:cs typeface="Times New Roman"/>
              </a:rPr>
              <a:t>If you're going the traditional blackout route — redacting text with black marker — then a great pro-tip is to outline the words you're keeping first, before proceeding to blackout the rest.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800">
        <p:cut/>
      </p:transition>
    </mc:Choice>
    <mc:Fallback xmlns="">
      <p:transition advClick="0" advTm="1800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7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8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074 C 0.05556 0.01111 0.03993 0.00925 0.2757 0.03703 C 0.51146 0.06481 0.48021 0.48888 0.48021 0.51111 C 0.40521 0.56111 0.35313 0.69143 0.3441 0.70555 L -0.01562 0.88703 " pathEditMode="relative" rAng="0" ptsTypes="fsfFf">
                                      <p:cBhvr>
                                        <p:cTn id="8" dur="1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440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8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32 0.0074 C 0.05556 0.01111 0.03993 0.00925 0.2757 0.03703 C 0.51146 0.06481 0.48021 0.48888 0.48021 0.51111 C 0.40521 0.56111 0.35313 0.69143 0.3441 0.70555 L -0.01562 0.88703 " pathEditMode="relative" rAng="0" ptsTypes="fsfFf">
                                      <p:cBhvr>
                                        <p:cTn id="10" dur="18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00" y="440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3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E-6 2.96296E-6 L 0.48021 0.0787 " pathEditMode="relative" rAng="0" ptsTypes="AA">
                                      <p:cBhvr>
                                        <p:cTn id="12" dur="6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00" y="39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decel="21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42000000">
                                      <p:cBhvr>
                                        <p:cTn id="17" dur="9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accel="17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42000000">
                                      <p:cBhvr>
                                        <p:cTn id="19" dur="1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decel="35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Rot by="-4080000">
                                      <p:cBhvr>
                                        <p:cTn id="2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1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3" presetClass="path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5.55556E-7 4.07407E-6 L -0.40451 0.19699 " pathEditMode="relative" rAng="0" ptsTypes="AA">
                                      <p:cBhvr>
                                        <p:cTn id="2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00" y="9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2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  <p:bldLst>
      <p:bldP spid="12" grpId="0" animBg="1"/>
      <p:bldP spid="12" grpId="1" animBg="1"/>
      <p:bldP spid="23" grpId="0" animBg="1"/>
      <p:bldP spid="23" grpId="1" animBg="1"/>
      <p:bldP spid="11" grpId="0" animBg="1"/>
    </p:bldLst>
  </p:timing>
</p:sld>
</file>

<file path=ppt/theme/theme1.xml><?xml version="1.0" encoding="utf-8"?>
<a:theme xmlns:a="http://schemas.openxmlformats.org/drawingml/2006/main" name="Five Rules">
  <a:themeElements>
    <a:clrScheme name="Duarte's Five Rule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8CFEE"/>
      </a:accent1>
      <a:accent2>
        <a:srgbClr val="F0AA26"/>
      </a:accent2>
      <a:accent3>
        <a:srgbClr val="5DA01F"/>
      </a:accent3>
      <a:accent4>
        <a:srgbClr val="F3EACD"/>
      </a:accent4>
      <a:accent5>
        <a:srgbClr val="4BACC6"/>
      </a:accent5>
      <a:accent6>
        <a:srgbClr val="F79646"/>
      </a:accent6>
      <a:hlink>
        <a:srgbClr val="F0AA26"/>
      </a:hlink>
      <a:folHlink>
        <a:srgbClr val="08CFE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FiveRules</Template>
  <TotalTime>0</TotalTime>
  <Words>678</Words>
  <Application>Microsoft Macintosh PowerPoint</Application>
  <PresentationFormat>On-screen Show (4:3)</PresentationFormat>
  <Paragraphs>40</Paragraphs>
  <Slides>20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Aharoni</vt:lpstr>
      <vt:lpstr>Arial Black</vt:lpstr>
      <vt:lpstr>Baskerville Old Face</vt:lpstr>
      <vt:lpstr>Batang</vt:lpstr>
      <vt:lpstr>Book Antiqua</vt:lpstr>
      <vt:lpstr>Calibri</vt:lpstr>
      <vt:lpstr>Comic Sans MS</vt:lpstr>
      <vt:lpstr>georgia</vt:lpstr>
      <vt:lpstr>Mongolian Baiti</vt:lpstr>
      <vt:lpstr>Times New Roman</vt:lpstr>
      <vt:lpstr>Arial</vt:lpstr>
      <vt:lpstr>Five Rules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2018-10-01T04:06:23Z</dcterms:created>
  <dcterms:modified xsi:type="dcterms:W3CDTF">2020-06-07T17:59:53Z</dcterms:modified>
</cp:coreProperties>
</file>