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75" r:id="rId2"/>
    <p:sldId id="268" r:id="rId3"/>
    <p:sldId id="269" r:id="rId4"/>
    <p:sldId id="270" r:id="rId5"/>
    <p:sldId id="271" r:id="rId6"/>
    <p:sldId id="272" r:id="rId7"/>
    <p:sldId id="273" r:id="rId8"/>
    <p:sldId id="274" r:id="rId9"/>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p:restoredTop sz="92818"/>
  </p:normalViewPr>
  <p:slideViewPr>
    <p:cSldViewPr snapToGrid="0" snapToObjects="1">
      <p:cViewPr varScale="1">
        <p:scale>
          <a:sx n="101" d="100"/>
          <a:sy n="101" d="100"/>
        </p:scale>
        <p:origin x="20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23D81-09DA-BE40-8A2D-4FEF5322E96C}" type="datetimeFigureOut">
              <a:rPr lang="en-US" smtClean="0"/>
              <a:t>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44AF-F18F-D045-8EB9-62845F743328}" type="slidenum">
              <a:rPr lang="en-US" smtClean="0"/>
              <a:t>‹#›</a:t>
            </a:fld>
            <a:endParaRPr lang="en-US"/>
          </a:p>
        </p:txBody>
      </p:sp>
    </p:spTree>
    <p:extLst>
      <p:ext uri="{BB962C8B-B14F-4D97-AF65-F5344CB8AC3E}">
        <p14:creationId xmlns:p14="http://schemas.microsoft.com/office/powerpoint/2010/main" val="128559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15499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29146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198039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99254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213083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63573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109595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82636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88826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187374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136188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126050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67204F-1EF6-9144-A6CD-7BF8DCFED605}" type="datetimeFigureOut">
              <a:rPr lang="en-US" smtClean="0"/>
              <a:t>2/14/20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FCCBBC-047C-E648-86A5-1B05DCAD0840}" type="slidenum">
              <a:rPr lang="en-US" smtClean="0"/>
              <a:t>‹#›</a:t>
            </a:fld>
            <a:endParaRPr lang="en-US"/>
          </a:p>
        </p:txBody>
      </p:sp>
    </p:spTree>
    <p:extLst>
      <p:ext uri="{BB962C8B-B14F-4D97-AF65-F5344CB8AC3E}">
        <p14:creationId xmlns:p14="http://schemas.microsoft.com/office/powerpoint/2010/main" val="3156587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fld id="{1867204F-1EF6-9144-A6CD-7BF8DCFED605}" type="datetimeFigureOut">
              <a:rPr lang="en-US" smtClean="0"/>
              <a:t>2/14/20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CFCCBBC-047C-E648-86A5-1B05DCAD0840}" type="slidenum">
              <a:rPr lang="en-US" smtClean="0"/>
              <a:t>‹#›</a:t>
            </a:fld>
            <a:endParaRPr lang="en-US"/>
          </a:p>
        </p:txBody>
      </p:sp>
    </p:spTree>
    <p:extLst>
      <p:ext uri="{BB962C8B-B14F-4D97-AF65-F5344CB8AC3E}">
        <p14:creationId xmlns:p14="http://schemas.microsoft.com/office/powerpoint/2010/main" val="40030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appropriation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507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52600" y="3048000"/>
            <a:ext cx="7239000" cy="1828800"/>
          </a:xfrm>
        </p:spPr>
        <p:txBody>
          <a:bodyPr>
            <a:normAutofit/>
          </a:bodyPr>
          <a:lstStyle/>
          <a:p>
            <a:pPr algn="l"/>
            <a:r>
              <a:rPr lang="en-US" sz="5600" dirty="0"/>
              <a:t>Appropriation in art</a:t>
            </a:r>
            <a:endParaRPr lang="en-US" sz="5600" dirty="0"/>
          </a:p>
        </p:txBody>
      </p:sp>
      <p:sp>
        <p:nvSpPr>
          <p:cNvPr id="3" name="Text Placeholder 2"/>
          <p:cNvSpPr>
            <a:spLocks noGrp="1"/>
          </p:cNvSpPr>
          <p:nvPr>
            <p:ph type="subTitle" idx="1"/>
          </p:nvPr>
        </p:nvSpPr>
        <p:spPr>
          <a:xfrm>
            <a:off x="5257800" y="1316421"/>
            <a:ext cx="4953000" cy="1416269"/>
          </a:xfrm>
          <a:prstGeom prst="rect">
            <a:avLst/>
          </a:prstGeom>
        </p:spPr>
        <p:txBody>
          <a:bodyPr>
            <a:normAutofit/>
          </a:bodyPr>
          <a:lstStyle/>
          <a:p>
            <a:endParaRPr lang="en-US" dirty="0" smtClean="0"/>
          </a:p>
        </p:txBody>
      </p:sp>
    </p:spTree>
    <p:extLst>
      <p:ext uri="{BB962C8B-B14F-4D97-AF65-F5344CB8AC3E}">
        <p14:creationId xmlns:p14="http://schemas.microsoft.com/office/powerpoint/2010/main" val="109425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spcBef>
                <a:spcPts val="0"/>
              </a:spcBef>
            </a:pPr>
            <a:endParaRPr lang="en-US" sz="2800" dirty="0"/>
          </a:p>
        </p:txBody>
      </p:sp>
      <p:sp>
        <p:nvSpPr>
          <p:cNvPr id="5" name="Text Placeholder 4"/>
          <p:cNvSpPr>
            <a:spLocks noGrp="1"/>
          </p:cNvSpPr>
          <p:nvPr>
            <p:ph idx="1"/>
          </p:nvPr>
        </p:nvSpPr>
        <p:spPr/>
        <p:txBody>
          <a:bodyPr/>
          <a:lstStyle/>
          <a:p>
            <a:pPr marL="0" indent="0">
              <a:spcBef>
                <a:spcPts val="0"/>
              </a:spcBef>
              <a:buNone/>
            </a:pPr>
            <a:r>
              <a:rPr lang="en-PH" sz="2800" b="1" dirty="0">
                <a:solidFill>
                  <a:prstClr val="black">
                    <a:lumMod val="75000"/>
                    <a:lumOff val="25000"/>
                  </a:prstClr>
                </a:solidFill>
              </a:rPr>
              <a:t>To "appropriate" is to take possession of something. Appropriation artists deliberately copy images to take possession of them in their art. They are not stealing or plagiarizing, nor are they are passing off these images as their very own.</a:t>
            </a:r>
          </a:p>
          <a:p>
            <a:pPr marL="0" indent="0">
              <a:spcBef>
                <a:spcPts val="0"/>
              </a:spcBef>
              <a:buNone/>
            </a:pPr>
            <a:r>
              <a:rPr lang="en-PH" sz="2800" b="1" dirty="0">
                <a:solidFill>
                  <a:prstClr val="black">
                    <a:lumMod val="75000"/>
                    <a:lumOff val="25000"/>
                  </a:prstClr>
                </a:solidFill>
              </a:rPr>
              <a:t>Yet, this artistic approach does stir up controversy because some people view appropriation as unoriginal or theft. Due to this, it's important to understand why artists appropriate the artwork of others.</a:t>
            </a:r>
          </a:p>
          <a:p>
            <a:pPr marL="0" indent="0">
              <a:spcBef>
                <a:spcPts val="0"/>
              </a:spcBef>
              <a:buNone/>
            </a:pPr>
            <a:endParaRPr lang="en-US" sz="2800" b="1" dirty="0">
              <a:solidFill>
                <a:prstClr val="black">
                  <a:lumMod val="75000"/>
                  <a:lumOff val="25000"/>
                </a:prstClr>
              </a:solidFill>
            </a:endParaRPr>
          </a:p>
        </p:txBody>
      </p:sp>
    </p:spTree>
    <p:extLst>
      <p:ext uri="{BB962C8B-B14F-4D97-AF65-F5344CB8AC3E}">
        <p14:creationId xmlns:p14="http://schemas.microsoft.com/office/powerpoint/2010/main" val="104430745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3100" b="1" dirty="0"/>
              <a:t/>
            </a:r>
            <a:br>
              <a:rPr lang="en-PH" sz="3100" b="1" dirty="0"/>
            </a:br>
            <a:r>
              <a:rPr lang="en-PH" sz="3100" b="1" dirty="0"/>
              <a:t>What's </a:t>
            </a:r>
            <a:r>
              <a:rPr lang="en-PH" sz="3100" b="1" dirty="0"/>
              <a:t>the Intent of Appropriation Art? </a:t>
            </a:r>
            <a:r>
              <a:rPr lang="en-PH" dirty="0"/>
              <a:t/>
            </a:r>
            <a:br>
              <a:rPr lang="en-PH" dirty="0"/>
            </a:br>
            <a:endParaRPr lang="en-PH" dirty="0"/>
          </a:p>
        </p:txBody>
      </p:sp>
      <p:sp>
        <p:nvSpPr>
          <p:cNvPr id="3" name="Content Placeholder 2"/>
          <p:cNvSpPr>
            <a:spLocks noGrp="1"/>
          </p:cNvSpPr>
          <p:nvPr>
            <p:ph idx="1"/>
          </p:nvPr>
        </p:nvSpPr>
        <p:spPr/>
        <p:txBody>
          <a:bodyPr>
            <a:normAutofit fontScale="92500" lnSpcReduction="10000"/>
          </a:bodyPr>
          <a:lstStyle/>
          <a:p>
            <a:r>
              <a:rPr lang="en-PH" dirty="0" smtClean="0"/>
              <a:t>Appropriation </a:t>
            </a:r>
            <a:r>
              <a:rPr lang="en-PH" dirty="0"/>
              <a:t>artists want the viewer to recognize the images they copy. They hope that the viewer will bring all of his original associations with the image to the artist's new context, be it a painting, a sculpture, a collage, a combine, or an entire installation.</a:t>
            </a:r>
          </a:p>
          <a:p>
            <a:r>
              <a:rPr lang="en-PH" dirty="0"/>
              <a:t>The deliberate "borrowing" of an image for this new context is called "</a:t>
            </a:r>
            <a:r>
              <a:rPr lang="en-PH" dirty="0" err="1"/>
              <a:t>recontextualization</a:t>
            </a:r>
            <a:r>
              <a:rPr lang="en-PH" dirty="0"/>
              <a:t>." </a:t>
            </a:r>
            <a:r>
              <a:rPr lang="en-PH" dirty="0" err="1"/>
              <a:t>Recontextualization</a:t>
            </a:r>
            <a:r>
              <a:rPr lang="en-PH" dirty="0"/>
              <a:t> helps the artist comment on the image's original meaning and the viewer's association with either the original image or the real thing.</a:t>
            </a:r>
          </a:p>
          <a:p>
            <a:endParaRPr lang="en-PH" dirty="0"/>
          </a:p>
        </p:txBody>
      </p:sp>
    </p:spTree>
    <p:extLst>
      <p:ext uri="{BB962C8B-B14F-4D97-AF65-F5344CB8AC3E}">
        <p14:creationId xmlns:p14="http://schemas.microsoft.com/office/powerpoint/2010/main" val="24573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PH" dirty="0"/>
              <a:t>In separating images from the original context of their own media, we allow them to take on new and varied meanings. The process and nature of appropriation has considered by anthropologists as part of the study of cultural change and cross-cultural contact</a:t>
            </a:r>
            <a:r>
              <a:rPr lang="en-PH" dirty="0" smtClean="0"/>
              <a:t>.</a:t>
            </a:r>
            <a:endParaRPr lang="en-PH" dirty="0"/>
          </a:p>
        </p:txBody>
      </p:sp>
    </p:spTree>
    <p:extLst>
      <p:ext uri="{BB962C8B-B14F-4D97-AF65-F5344CB8AC3E}">
        <p14:creationId xmlns:p14="http://schemas.microsoft.com/office/powerpoint/2010/main" val="48946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dirty="0"/>
          </a:p>
        </p:txBody>
      </p:sp>
      <p:pic>
        <p:nvPicPr>
          <p:cNvPr id="1026" name="Picture 2" descr="C:\Users\Language1\Documents\Tim\art 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5" y="152400"/>
            <a:ext cx="1072763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6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fontScale="92500" lnSpcReduction="20000"/>
          </a:bodyPr>
          <a:lstStyle/>
          <a:p>
            <a:r>
              <a:rPr lang="en-PH" dirty="0"/>
              <a:t>Above we see a contemporary example of appropriation, a painting which borrows its narrative and composition from the infamous Les Demoiselles </a:t>
            </a:r>
            <a:r>
              <a:rPr lang="en-PH" dirty="0" err="1"/>
              <a:t>d’Avignon</a:t>
            </a:r>
            <a:r>
              <a:rPr lang="en-PH" dirty="0"/>
              <a:t> by Picasso. Here </a:t>
            </a:r>
            <a:r>
              <a:rPr lang="en-PH" dirty="0" err="1"/>
              <a:t>Colesscott</a:t>
            </a:r>
            <a:r>
              <a:rPr lang="en-PH" dirty="0"/>
              <a:t> has developed Picasso’s abstraction and ‘Africanism’ in line with European influences. </a:t>
            </a:r>
            <a:r>
              <a:rPr lang="en-PH" dirty="0" err="1"/>
              <a:t>Colescott</a:t>
            </a:r>
            <a:r>
              <a:rPr lang="en-PH" dirty="0"/>
              <a:t> has made this famous image his own, in terms of colour and content, whilst still making his inspiration clear. The historical reference to Picasso is there, but this is undeniably the artist’s own work. Other types of appropriation often do not have such clear differences between the original and the newly appropriated piece.</a:t>
            </a:r>
          </a:p>
        </p:txBody>
      </p:sp>
    </p:spTree>
    <p:extLst>
      <p:ext uri="{BB962C8B-B14F-4D97-AF65-F5344CB8AC3E}">
        <p14:creationId xmlns:p14="http://schemas.microsoft.com/office/powerpoint/2010/main" val="31234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r>
              <a:rPr lang="en-PH" i="1" dirty="0"/>
              <a:t>“Appropriation artists, by revealing that no aspect of the objectives an artists pursues are in fact built in to the concept of art, demonstrate artists’ responsibility for all aspects of their objectives and hence, of their products. This responsibility is constitutive of authorship and accounts for the interpretability of artworks</a:t>
            </a:r>
            <a:r>
              <a:rPr lang="en-PH" i="1" dirty="0" smtClean="0"/>
              <a:t>.”</a:t>
            </a:r>
            <a:endParaRPr lang="en-PH" i="1" dirty="0"/>
          </a:p>
        </p:txBody>
      </p:sp>
    </p:spTree>
    <p:extLst>
      <p:ext uri="{BB962C8B-B14F-4D97-AF65-F5344CB8AC3E}">
        <p14:creationId xmlns:p14="http://schemas.microsoft.com/office/powerpoint/2010/main" val="113465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a:t>Left: Sherrie Levine, After Walker Evans, 1981; Right: Walker Evans, Alabama Tenant Farmer's Wife, 193613</a:t>
            </a:r>
          </a:p>
        </p:txBody>
      </p:sp>
      <p:sp>
        <p:nvSpPr>
          <p:cNvPr id="3" name="Content Placeholder 2"/>
          <p:cNvSpPr>
            <a:spLocks noGrp="1"/>
          </p:cNvSpPr>
          <p:nvPr>
            <p:ph idx="1"/>
          </p:nvPr>
        </p:nvSpPr>
        <p:spPr/>
        <p:txBody>
          <a:bodyPr/>
          <a:lstStyle/>
          <a:p>
            <a:endParaRPr lang="en-PH" dirty="0"/>
          </a:p>
        </p:txBody>
      </p:sp>
      <p:pic>
        <p:nvPicPr>
          <p:cNvPr id="2050" name="Picture 2" descr="C:\Users\Language1\Documents\Ti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8153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1981200" y="838200"/>
            <a:ext cx="8229600" cy="5638800"/>
          </a:xfrm>
        </p:spPr>
        <p:txBody>
          <a:bodyPr>
            <a:normAutofit fontScale="77500" lnSpcReduction="20000"/>
          </a:bodyPr>
          <a:lstStyle/>
          <a:p>
            <a:r>
              <a:rPr lang="en-PH" dirty="0" smtClean="0"/>
              <a:t>Barbara Kruger  </a:t>
            </a:r>
            <a:r>
              <a:rPr lang="en-PH" dirty="0"/>
              <a:t>insists, “I work with pictures and words because they have the ability to determine who we are, what we want to be and who we become</a:t>
            </a:r>
            <a:r>
              <a:rPr lang="en-PH" dirty="0" smtClean="0"/>
              <a:t>.” </a:t>
            </a:r>
            <a:r>
              <a:rPr lang="en-PH" dirty="0"/>
              <a:t>Whilst there may or may not be political elements to Kruger’s work, the undeniable underlying theme prominent throughout all of her works is the issue of our consumer society.</a:t>
            </a:r>
          </a:p>
          <a:p>
            <a:endParaRPr lang="en-PH" dirty="0"/>
          </a:p>
          <a:p>
            <a:r>
              <a:rPr lang="en-PH" dirty="0"/>
              <a:t>By using images available for public consumption in a composition with a thought provoking statement, Kruger is asking us to rethink the images that we consume on a daily basis in terms of perception and how underlying messages function within this imagery. Kruger’s use of “less abstract subjects than </a:t>
            </a:r>
            <a:r>
              <a:rPr lang="en-PH" dirty="0" smtClean="0"/>
              <a:t>Duchamp’s” </a:t>
            </a:r>
            <a:r>
              <a:rPr lang="en-PH" dirty="0"/>
              <a:t>may well increase the accessibility of her work, making it familiar and thus available to a wider audience.</a:t>
            </a:r>
          </a:p>
        </p:txBody>
      </p:sp>
    </p:spTree>
    <p:extLst>
      <p:ext uri="{BB962C8B-B14F-4D97-AF65-F5344CB8AC3E}">
        <p14:creationId xmlns:p14="http://schemas.microsoft.com/office/powerpoint/2010/main" val="78968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78105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86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630" r="50592" b="23333"/>
          <a:stretch/>
        </p:blipFill>
        <p:spPr>
          <a:xfrm>
            <a:off x="3746500" y="0"/>
            <a:ext cx="5575299" cy="6565900"/>
          </a:xfrm>
          <a:prstGeom prst="rect">
            <a:avLst/>
          </a:prstGeom>
        </p:spPr>
      </p:pic>
    </p:spTree>
    <p:extLst>
      <p:ext uri="{BB962C8B-B14F-4D97-AF65-F5344CB8AC3E}">
        <p14:creationId xmlns:p14="http://schemas.microsoft.com/office/powerpoint/2010/main" val="858587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fontScale="85000" lnSpcReduction="10000"/>
          </a:bodyPr>
          <a:lstStyle/>
          <a:p>
            <a:r>
              <a:rPr lang="en-PH" dirty="0"/>
              <a:t>The proliferation of appropriation art over the latter half of the 20th century has led to a rash of copyright infringement lawsuits. Artists whose practices involve appropriation but aren’t looking to get sued are often left wondering what constitutes the fair use of copyrighted works.</a:t>
            </a:r>
          </a:p>
          <a:p>
            <a:r>
              <a:rPr lang="en-PH" dirty="0"/>
              <a:t>Many of the most significant cases assessing fair use have common origins: a photographer finds their work was used by another artist to make a derivative work without their authorization. Although photographers have attempted to argue that the law forbids this unauthorized use, the evolution of fair use over the years has arguably bended in the </a:t>
            </a:r>
            <a:r>
              <a:rPr lang="en-PH" dirty="0" err="1"/>
              <a:t>favor</a:t>
            </a:r>
            <a:r>
              <a:rPr lang="en-PH" dirty="0"/>
              <a:t> of the appropriator.</a:t>
            </a:r>
          </a:p>
        </p:txBody>
      </p:sp>
    </p:spTree>
    <p:extLst>
      <p:ext uri="{BB962C8B-B14F-4D97-AF65-F5344CB8AC3E}">
        <p14:creationId xmlns:p14="http://schemas.microsoft.com/office/powerpoint/2010/main" val="148838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3" t="24512" r="-1" b="34601"/>
          <a:stretch/>
        </p:blipFill>
        <p:spPr>
          <a:xfrm>
            <a:off x="2842591" y="477078"/>
            <a:ext cx="6569766" cy="5078896"/>
          </a:xfrm>
        </p:spPr>
      </p:pic>
    </p:spTree>
    <p:extLst>
      <p:ext uri="{BB962C8B-B14F-4D97-AF65-F5344CB8AC3E}">
        <p14:creationId xmlns:p14="http://schemas.microsoft.com/office/powerpoint/2010/main" val="2117340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8853" b="28661"/>
          <a:stretch/>
        </p:blipFill>
        <p:spPr>
          <a:xfrm>
            <a:off x="2633870" y="606287"/>
            <a:ext cx="5913782" cy="5118652"/>
          </a:xfrm>
        </p:spPr>
      </p:pic>
    </p:spTree>
    <p:extLst>
      <p:ext uri="{BB962C8B-B14F-4D97-AF65-F5344CB8AC3E}">
        <p14:creationId xmlns:p14="http://schemas.microsoft.com/office/powerpoint/2010/main" val="146115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1154" r="-503" b="17551"/>
          <a:stretch/>
        </p:blipFill>
        <p:spPr>
          <a:xfrm>
            <a:off x="1550504" y="695739"/>
            <a:ext cx="8676861" cy="5039139"/>
          </a:xfrm>
        </p:spPr>
      </p:pic>
    </p:spTree>
    <p:extLst>
      <p:ext uri="{BB962C8B-B14F-4D97-AF65-F5344CB8AC3E}">
        <p14:creationId xmlns:p14="http://schemas.microsoft.com/office/powerpoint/2010/main" val="105120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2458" b="12216"/>
          <a:stretch/>
        </p:blipFill>
        <p:spPr>
          <a:xfrm>
            <a:off x="2474843" y="496957"/>
            <a:ext cx="7921487" cy="5605669"/>
          </a:xfrm>
        </p:spPr>
      </p:pic>
    </p:spTree>
    <p:extLst>
      <p:ext uri="{BB962C8B-B14F-4D97-AF65-F5344CB8AC3E}">
        <p14:creationId xmlns:p14="http://schemas.microsoft.com/office/powerpoint/2010/main" val="184603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512" b="12784"/>
          <a:stretch/>
        </p:blipFill>
        <p:spPr>
          <a:xfrm>
            <a:off x="1401417" y="596348"/>
            <a:ext cx="9442174" cy="4979503"/>
          </a:xfrm>
        </p:spPr>
      </p:pic>
    </p:spTree>
    <p:extLst>
      <p:ext uri="{BB962C8B-B14F-4D97-AF65-F5344CB8AC3E}">
        <p14:creationId xmlns:p14="http://schemas.microsoft.com/office/powerpoint/2010/main" val="189886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6975" b="26173"/>
          <a:stretch/>
        </p:blipFill>
        <p:spPr>
          <a:xfrm>
            <a:off x="1311965" y="496957"/>
            <a:ext cx="9949070" cy="6112565"/>
          </a:xfrm>
        </p:spPr>
      </p:pic>
    </p:spTree>
    <p:extLst>
      <p:ext uri="{BB962C8B-B14F-4D97-AF65-F5344CB8AC3E}">
        <p14:creationId xmlns:p14="http://schemas.microsoft.com/office/powerpoint/2010/main" val="68275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6" t="9890" r="1" b="12303"/>
          <a:stretch/>
        </p:blipFill>
        <p:spPr>
          <a:xfrm>
            <a:off x="3240157" y="1122363"/>
            <a:ext cx="5297556" cy="4055924"/>
          </a:xfrm>
          <a:prstGeom prst="rect">
            <a:avLst/>
          </a:prstGeom>
        </p:spPr>
      </p:pic>
    </p:spTree>
    <p:extLst>
      <p:ext uri="{BB962C8B-B14F-4D97-AF65-F5344CB8AC3E}">
        <p14:creationId xmlns:p14="http://schemas.microsoft.com/office/powerpoint/2010/main" val="27530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8">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8" id="{6215A53C-0AB9-5E42-BE90-3203F3D86413}" vid="{1853E8B7-BC73-BE41-923B-A895222D2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710</Words>
  <Application>Microsoft Macintosh PowerPoint</Application>
  <PresentationFormat>Widescreen</PresentationFormat>
  <Paragraphs>21</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Theme8</vt:lpstr>
      <vt:lpstr>Art appropriation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Appropriation in art</vt:lpstr>
      <vt:lpstr>PowerPoint Presentation</vt:lpstr>
      <vt:lpstr> What's the Intent of Appropriation Art?  </vt:lpstr>
      <vt:lpstr>PowerPoint Presentation</vt:lpstr>
      <vt:lpstr>PowerPoint Presentation</vt:lpstr>
      <vt:lpstr>PowerPoint Presentation</vt:lpstr>
      <vt:lpstr>PowerPoint Presentation</vt:lpstr>
      <vt:lpstr>Left: Sherrie Levine, After Walker Evans, 1981; Right: Walker Evans, Alabama Tenant Farmer's Wife, 193613</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appropriation</dc:title>
  <dc:creator>DZ Patriarca-Lariza</dc:creator>
  <cp:lastModifiedBy>DZ Patriarca-Lariza</cp:lastModifiedBy>
  <cp:revision>2</cp:revision>
  <dcterms:created xsi:type="dcterms:W3CDTF">2020-02-14T03:40:20Z</dcterms:created>
  <dcterms:modified xsi:type="dcterms:W3CDTF">2020-02-14T03:50:17Z</dcterms:modified>
</cp:coreProperties>
</file>