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mp4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1"/>
  </p:notesMasterIdLst>
  <p:handoutMasterIdLst>
    <p:handoutMasterId r:id="rId32"/>
  </p:handoutMasterIdLst>
  <p:sldIdLst>
    <p:sldId id="256" r:id="rId2"/>
    <p:sldId id="275" r:id="rId3"/>
    <p:sldId id="276" r:id="rId4"/>
    <p:sldId id="277" r:id="rId5"/>
    <p:sldId id="257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73" r:id="rId14"/>
    <p:sldId id="278" r:id="rId15"/>
    <p:sldId id="258" r:id="rId16"/>
    <p:sldId id="262" r:id="rId17"/>
    <p:sldId id="263" r:id="rId18"/>
    <p:sldId id="259" r:id="rId19"/>
    <p:sldId id="274" r:id="rId20"/>
    <p:sldId id="260" r:id="rId21"/>
    <p:sldId id="286" r:id="rId22"/>
    <p:sldId id="261" r:id="rId23"/>
    <p:sldId id="266" r:id="rId24"/>
    <p:sldId id="269" r:id="rId25"/>
    <p:sldId id="267" r:id="rId26"/>
    <p:sldId id="268" r:id="rId27"/>
    <p:sldId id="270" r:id="rId28"/>
    <p:sldId id="271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95"/>
    <p:restoredTop sz="88618" autoAdjust="0"/>
  </p:normalViewPr>
  <p:slideViewPr>
    <p:cSldViewPr>
      <p:cViewPr varScale="1">
        <p:scale>
          <a:sx n="113" d="100"/>
          <a:sy n="113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18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F334F-97A2-4193-A1A8-B25FE7D287D5}" type="doc">
      <dgm:prSet loTypeId="urn:microsoft.com/office/officeart/2005/8/layout/gear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6B007FC5-B999-4D27-9891-22D0E35A3385}">
      <dgm:prSet custT="1"/>
      <dgm:spPr/>
      <dgm:t>
        <a:bodyPr/>
        <a:lstStyle/>
        <a:p>
          <a:pPr rtl="0"/>
          <a:r>
            <a:rPr lang="en-US" sz="6600" b="1" dirty="0" smtClean="0"/>
            <a:t>HUMANITIES</a:t>
          </a:r>
          <a:endParaRPr lang="en-PH" sz="6600" dirty="0"/>
        </a:p>
      </dgm:t>
    </dgm:pt>
    <dgm:pt modelId="{3A6552DA-AAAC-4908-ADDC-B29C1D9A1580}" type="parTrans" cxnId="{510F8677-3CC4-425D-9F1A-A17A50335714}">
      <dgm:prSet/>
      <dgm:spPr/>
      <dgm:t>
        <a:bodyPr/>
        <a:lstStyle/>
        <a:p>
          <a:endParaRPr lang="en-PH"/>
        </a:p>
      </dgm:t>
    </dgm:pt>
    <dgm:pt modelId="{F7B1707E-343D-4C87-A8E4-441B630F8BAB}" type="sibTrans" cxnId="{510F8677-3CC4-425D-9F1A-A17A50335714}">
      <dgm:prSet/>
      <dgm:spPr/>
      <dgm:t>
        <a:bodyPr/>
        <a:lstStyle/>
        <a:p>
          <a:endParaRPr lang="en-PH"/>
        </a:p>
      </dgm:t>
    </dgm:pt>
    <dgm:pt modelId="{1FB0F430-27AC-4EC7-B8F4-A5BF2206A154}" type="pres">
      <dgm:prSet presAssocID="{564F334F-97A2-4193-A1A8-B25FE7D287D5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5518AB8A-CEB1-4F6D-9B3D-FE6C86FEB0C5}" type="pres">
      <dgm:prSet presAssocID="{6B007FC5-B999-4D27-9891-22D0E35A3385}" presName="gear1" presStyleLbl="node1" presStyleIdx="0" presStyleCnt="1" custScaleX="848485" custScaleY="181818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273B229D-CE77-4C65-8CA3-6767FBE397B8}" type="pres">
      <dgm:prSet presAssocID="{6B007FC5-B999-4D27-9891-22D0E35A3385}" presName="gear1srcNode" presStyleLbl="node1" presStyleIdx="0" presStyleCnt="1"/>
      <dgm:spPr/>
      <dgm:t>
        <a:bodyPr/>
        <a:lstStyle/>
        <a:p>
          <a:endParaRPr lang="en-PH"/>
        </a:p>
      </dgm:t>
    </dgm:pt>
    <dgm:pt modelId="{F4D9C230-0EB3-4F91-9E6E-24F89DF90BE8}" type="pres">
      <dgm:prSet presAssocID="{6B007FC5-B999-4D27-9891-22D0E35A3385}" presName="gear1dstNode" presStyleLbl="node1" presStyleIdx="0" presStyleCnt="1"/>
      <dgm:spPr/>
      <dgm:t>
        <a:bodyPr/>
        <a:lstStyle/>
        <a:p>
          <a:endParaRPr lang="en-PH"/>
        </a:p>
      </dgm:t>
    </dgm:pt>
    <dgm:pt modelId="{0A117411-7867-4A8F-9701-0BBEF7789F12}" type="pres">
      <dgm:prSet presAssocID="{F7B1707E-343D-4C87-A8E4-441B630F8BAB}" presName="connector1" presStyleLbl="sibTrans2D1" presStyleIdx="0" presStyleCnt="1"/>
      <dgm:spPr/>
      <dgm:t>
        <a:bodyPr/>
        <a:lstStyle/>
        <a:p>
          <a:endParaRPr lang="en-PH"/>
        </a:p>
      </dgm:t>
    </dgm:pt>
  </dgm:ptLst>
  <dgm:cxnLst>
    <dgm:cxn modelId="{510F8677-3CC4-425D-9F1A-A17A50335714}" srcId="{564F334F-97A2-4193-A1A8-B25FE7D287D5}" destId="{6B007FC5-B999-4D27-9891-22D0E35A3385}" srcOrd="0" destOrd="0" parTransId="{3A6552DA-AAAC-4908-ADDC-B29C1D9A1580}" sibTransId="{F7B1707E-343D-4C87-A8E4-441B630F8BAB}"/>
    <dgm:cxn modelId="{709259C3-5BE9-4B4C-A509-23F2A10AB7A3}" type="presOf" srcId="{564F334F-97A2-4193-A1A8-B25FE7D287D5}" destId="{1FB0F430-27AC-4EC7-B8F4-A5BF2206A154}" srcOrd="0" destOrd="0" presId="urn:microsoft.com/office/officeart/2005/8/layout/gear1"/>
    <dgm:cxn modelId="{F91237B2-6849-4C63-BE63-A5E418A5A1EC}" type="presOf" srcId="{6B007FC5-B999-4D27-9891-22D0E35A3385}" destId="{5518AB8A-CEB1-4F6D-9B3D-FE6C86FEB0C5}" srcOrd="0" destOrd="0" presId="urn:microsoft.com/office/officeart/2005/8/layout/gear1"/>
    <dgm:cxn modelId="{8A6A92CC-2C1F-40D7-AA29-754C0746E10E}" type="presOf" srcId="{6B007FC5-B999-4D27-9891-22D0E35A3385}" destId="{273B229D-CE77-4C65-8CA3-6767FBE397B8}" srcOrd="1" destOrd="0" presId="urn:microsoft.com/office/officeart/2005/8/layout/gear1"/>
    <dgm:cxn modelId="{6E0CFF75-8DCA-452F-BE11-BDCF42FDA2A5}" type="presOf" srcId="{6B007FC5-B999-4D27-9891-22D0E35A3385}" destId="{F4D9C230-0EB3-4F91-9E6E-24F89DF90BE8}" srcOrd="2" destOrd="0" presId="urn:microsoft.com/office/officeart/2005/8/layout/gear1"/>
    <dgm:cxn modelId="{1A38D667-10C4-443E-A61A-DC38170A9BA4}" type="presOf" srcId="{F7B1707E-343D-4C87-A8E4-441B630F8BAB}" destId="{0A117411-7867-4A8F-9701-0BBEF7789F12}" srcOrd="0" destOrd="0" presId="urn:microsoft.com/office/officeart/2005/8/layout/gear1"/>
    <dgm:cxn modelId="{4B2E3FF5-8B9A-4F57-A76A-87039B9539AF}" type="presParOf" srcId="{1FB0F430-27AC-4EC7-B8F4-A5BF2206A154}" destId="{5518AB8A-CEB1-4F6D-9B3D-FE6C86FEB0C5}" srcOrd="0" destOrd="0" presId="urn:microsoft.com/office/officeart/2005/8/layout/gear1"/>
    <dgm:cxn modelId="{CE3F183F-876D-400A-B2B5-6CCB09AB96F5}" type="presParOf" srcId="{1FB0F430-27AC-4EC7-B8F4-A5BF2206A154}" destId="{273B229D-CE77-4C65-8CA3-6767FBE397B8}" srcOrd="1" destOrd="0" presId="urn:microsoft.com/office/officeart/2005/8/layout/gear1"/>
    <dgm:cxn modelId="{75603227-DF75-499D-BE19-0271422DEBC2}" type="presParOf" srcId="{1FB0F430-27AC-4EC7-B8F4-A5BF2206A154}" destId="{F4D9C230-0EB3-4F91-9E6E-24F89DF90BE8}" srcOrd="2" destOrd="0" presId="urn:microsoft.com/office/officeart/2005/8/layout/gear1"/>
    <dgm:cxn modelId="{B4A262A7-0441-4BD7-ACF4-040F1B02F8A3}" type="presParOf" srcId="{1FB0F430-27AC-4EC7-B8F4-A5BF2206A154}" destId="{0A117411-7867-4A8F-9701-0BBEF7789F12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3BED81-7DE1-4099-83AE-25ADAC4BF4F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DDECE51B-3A3A-4380-ACE5-B60D40986B1A}">
      <dgm:prSet/>
      <dgm:spPr/>
      <dgm:t>
        <a:bodyPr/>
        <a:lstStyle/>
        <a:p>
          <a:pPr rtl="0"/>
          <a:r>
            <a:rPr lang="en-US" b="1" smtClean="0"/>
            <a:t>Artists who believe solely in “arts for the sake of arts”, </a:t>
          </a:r>
          <a:r>
            <a:rPr lang="en-US" smtClean="0"/>
            <a:t>or arts as plain aesthetics and individual satisfaction.</a:t>
          </a:r>
          <a:endParaRPr lang="en-PH"/>
        </a:p>
      </dgm:t>
    </dgm:pt>
    <dgm:pt modelId="{2B755DD8-2BEB-4A2F-BCF1-8A8AC7E7480F}" type="parTrans" cxnId="{3C938F6D-B5B6-44E7-A78C-EBE000B85FA4}">
      <dgm:prSet/>
      <dgm:spPr/>
      <dgm:t>
        <a:bodyPr/>
        <a:lstStyle/>
        <a:p>
          <a:endParaRPr lang="en-PH"/>
        </a:p>
      </dgm:t>
    </dgm:pt>
    <dgm:pt modelId="{4F184168-1002-440E-99AA-41FA96F8512E}" type="sibTrans" cxnId="{3C938F6D-B5B6-44E7-A78C-EBE000B85FA4}">
      <dgm:prSet/>
      <dgm:spPr/>
      <dgm:t>
        <a:bodyPr/>
        <a:lstStyle/>
        <a:p>
          <a:endParaRPr lang="en-PH"/>
        </a:p>
      </dgm:t>
    </dgm:pt>
    <dgm:pt modelId="{C8012128-EA6E-4071-9874-A21A4266BBDF}">
      <dgm:prSet/>
      <dgm:spPr/>
      <dgm:t>
        <a:bodyPr/>
        <a:lstStyle/>
        <a:p>
          <a:pPr rtl="0"/>
          <a:r>
            <a:rPr lang="en-US" dirty="0" smtClean="0">
              <a:solidFill>
                <a:srgbClr val="FF0000"/>
              </a:solidFill>
            </a:rPr>
            <a:t>Basic beliefs and values:</a:t>
          </a:r>
          <a:endParaRPr lang="en-PH" dirty="0">
            <a:solidFill>
              <a:srgbClr val="FF0000"/>
            </a:solidFill>
          </a:endParaRPr>
        </a:p>
      </dgm:t>
    </dgm:pt>
    <dgm:pt modelId="{D17B5E79-CA39-4E71-BB07-9B052D6AA9F0}" type="parTrans" cxnId="{A8073EA3-A2A3-4160-9C81-D05E9EDFDE20}">
      <dgm:prSet/>
      <dgm:spPr/>
      <dgm:t>
        <a:bodyPr/>
        <a:lstStyle/>
        <a:p>
          <a:endParaRPr lang="en-PH"/>
        </a:p>
      </dgm:t>
    </dgm:pt>
    <dgm:pt modelId="{198CCE32-C6A2-48C8-9312-3FF8E8B4E5B7}" type="sibTrans" cxnId="{A8073EA3-A2A3-4160-9C81-D05E9EDFDE20}">
      <dgm:prSet/>
      <dgm:spPr/>
      <dgm:t>
        <a:bodyPr/>
        <a:lstStyle/>
        <a:p>
          <a:endParaRPr lang="en-PH"/>
        </a:p>
      </dgm:t>
    </dgm:pt>
    <dgm:pt modelId="{A7F8F8B3-55B1-4877-8861-9A40709F4384}">
      <dgm:prSet/>
      <dgm:spPr/>
      <dgm:t>
        <a:bodyPr/>
        <a:lstStyle/>
        <a:p>
          <a:pPr rtl="0"/>
          <a:r>
            <a:rPr lang="en-US" dirty="0" smtClean="0"/>
            <a:t>There is need to contribute to make it desirable and convenient place to live.</a:t>
          </a:r>
          <a:endParaRPr lang="en-PH" dirty="0"/>
        </a:p>
      </dgm:t>
    </dgm:pt>
    <dgm:pt modelId="{646894EF-19E5-4A7C-88E0-F575EEAA9107}" type="parTrans" cxnId="{6797EF87-D071-451F-A03E-9D2F00991C65}">
      <dgm:prSet/>
      <dgm:spPr/>
      <dgm:t>
        <a:bodyPr/>
        <a:lstStyle/>
        <a:p>
          <a:endParaRPr lang="en-PH"/>
        </a:p>
      </dgm:t>
    </dgm:pt>
    <dgm:pt modelId="{BBE55819-5744-4E13-8BD8-94A1A6E73826}" type="sibTrans" cxnId="{6797EF87-D071-451F-A03E-9D2F00991C65}">
      <dgm:prSet/>
      <dgm:spPr/>
      <dgm:t>
        <a:bodyPr/>
        <a:lstStyle/>
        <a:p>
          <a:endParaRPr lang="en-PH"/>
        </a:p>
      </dgm:t>
    </dgm:pt>
    <dgm:pt modelId="{862DB1C6-3F31-4384-8CAD-D1FF4EE449CB}">
      <dgm:prSet/>
      <dgm:spPr/>
      <dgm:t>
        <a:bodyPr/>
        <a:lstStyle/>
        <a:p>
          <a:pPr rtl="0"/>
          <a:r>
            <a:rPr lang="en-US" smtClean="0"/>
            <a:t>Choice of subjects: natural objects (flowers, rivers, physical bodies, mountains, trees, etc)</a:t>
          </a:r>
          <a:endParaRPr lang="en-PH"/>
        </a:p>
      </dgm:t>
    </dgm:pt>
    <dgm:pt modelId="{264AA0B1-DB58-4D55-AD60-2B9BA940CB4E}" type="parTrans" cxnId="{33FDC407-6924-4135-8952-94FF943AC681}">
      <dgm:prSet/>
      <dgm:spPr/>
      <dgm:t>
        <a:bodyPr/>
        <a:lstStyle/>
        <a:p>
          <a:endParaRPr lang="en-PH"/>
        </a:p>
      </dgm:t>
    </dgm:pt>
    <dgm:pt modelId="{4B103020-C37A-4CF2-A6B2-02CC0B668A86}" type="sibTrans" cxnId="{33FDC407-6924-4135-8952-94FF943AC681}">
      <dgm:prSet/>
      <dgm:spPr/>
      <dgm:t>
        <a:bodyPr/>
        <a:lstStyle/>
        <a:p>
          <a:endParaRPr lang="en-PH"/>
        </a:p>
      </dgm:t>
    </dgm:pt>
    <dgm:pt modelId="{44396B29-FB21-4CE8-A36B-8F040950FFA8}">
      <dgm:prSet/>
      <dgm:spPr/>
      <dgm:t>
        <a:bodyPr/>
        <a:lstStyle/>
        <a:p>
          <a:pPr rtl="0"/>
          <a:r>
            <a:rPr lang="en-US" dirty="0" smtClean="0"/>
            <a:t>Content: serenity, purity, stability, harmony, etc.</a:t>
          </a:r>
          <a:endParaRPr lang="en-PH" dirty="0"/>
        </a:p>
      </dgm:t>
    </dgm:pt>
    <dgm:pt modelId="{D7C3376D-4FF8-4F1E-9698-075BAC63B7D0}" type="parTrans" cxnId="{6F7A3A02-AFC6-4DA8-99AA-B96CD0DD3020}">
      <dgm:prSet/>
      <dgm:spPr/>
      <dgm:t>
        <a:bodyPr/>
        <a:lstStyle/>
        <a:p>
          <a:endParaRPr lang="en-PH"/>
        </a:p>
      </dgm:t>
    </dgm:pt>
    <dgm:pt modelId="{E57379CF-9EDF-4C76-8625-B31E9A9A1C21}" type="sibTrans" cxnId="{6F7A3A02-AFC6-4DA8-99AA-B96CD0DD3020}">
      <dgm:prSet/>
      <dgm:spPr/>
      <dgm:t>
        <a:bodyPr/>
        <a:lstStyle/>
        <a:p>
          <a:endParaRPr lang="en-PH"/>
        </a:p>
      </dgm:t>
    </dgm:pt>
    <dgm:pt modelId="{18F8865A-47E3-44EC-84FC-4802634DA6A3}">
      <dgm:prSet/>
      <dgm:spPr/>
      <dgm:t>
        <a:bodyPr/>
        <a:lstStyle/>
        <a:p>
          <a:pPr rtl="0"/>
          <a:r>
            <a:rPr lang="en-US" smtClean="0"/>
            <a:t>Forms: from indigenous to expensive materials</a:t>
          </a:r>
          <a:endParaRPr lang="en-PH"/>
        </a:p>
      </dgm:t>
    </dgm:pt>
    <dgm:pt modelId="{FAAB48D4-4DBA-433D-BC9E-0F61B81FD8CE}" type="parTrans" cxnId="{A7B31619-4F9B-462A-A14F-1D9EDD23B2AF}">
      <dgm:prSet/>
      <dgm:spPr/>
      <dgm:t>
        <a:bodyPr/>
        <a:lstStyle/>
        <a:p>
          <a:endParaRPr lang="en-PH"/>
        </a:p>
      </dgm:t>
    </dgm:pt>
    <dgm:pt modelId="{B0D04BEC-CFC3-4F8D-91E0-8A57045A2D2F}" type="sibTrans" cxnId="{A7B31619-4F9B-462A-A14F-1D9EDD23B2AF}">
      <dgm:prSet/>
      <dgm:spPr/>
      <dgm:t>
        <a:bodyPr/>
        <a:lstStyle/>
        <a:p>
          <a:endParaRPr lang="en-PH"/>
        </a:p>
      </dgm:t>
    </dgm:pt>
    <dgm:pt modelId="{F8AB9171-1069-4571-9697-C0C16989B498}">
      <dgm:prSet/>
      <dgm:spPr/>
      <dgm:t>
        <a:bodyPr/>
        <a:lstStyle/>
        <a:p>
          <a:pPr rtl="0"/>
          <a:r>
            <a:rPr lang="en-US" smtClean="0"/>
            <a:t>Style: surrealism, abstract and realism</a:t>
          </a:r>
          <a:endParaRPr lang="en-PH"/>
        </a:p>
      </dgm:t>
    </dgm:pt>
    <dgm:pt modelId="{C27F4F97-8051-40A7-B8D9-F173109DAAC2}" type="parTrans" cxnId="{18B93BEF-DC40-4A00-A68A-88CE127097ED}">
      <dgm:prSet/>
      <dgm:spPr/>
      <dgm:t>
        <a:bodyPr/>
        <a:lstStyle/>
        <a:p>
          <a:endParaRPr lang="en-PH"/>
        </a:p>
      </dgm:t>
    </dgm:pt>
    <dgm:pt modelId="{5DBAC5FE-2D4D-4E9A-810B-BE2AC44EEE1E}" type="sibTrans" cxnId="{18B93BEF-DC40-4A00-A68A-88CE127097ED}">
      <dgm:prSet/>
      <dgm:spPr/>
      <dgm:t>
        <a:bodyPr/>
        <a:lstStyle/>
        <a:p>
          <a:endParaRPr lang="en-PH"/>
        </a:p>
      </dgm:t>
    </dgm:pt>
    <dgm:pt modelId="{2E69CF3E-4492-4B80-9466-3F2D235F5707}">
      <dgm:prSet/>
      <dgm:spPr/>
      <dgm:t>
        <a:bodyPr/>
        <a:lstStyle/>
        <a:p>
          <a:pPr rtl="0"/>
          <a:r>
            <a:rPr lang="en-US" dirty="0" smtClean="0"/>
            <a:t>The world/society is stable and in harmony and therefore should not be shaken. </a:t>
          </a:r>
          <a:endParaRPr lang="en-PH" dirty="0"/>
        </a:p>
      </dgm:t>
    </dgm:pt>
    <dgm:pt modelId="{527DD546-6B44-44A4-BB83-2534C0904F68}" type="parTrans" cxnId="{C1BFAA6E-6033-4CE2-9EFD-1173484D8586}">
      <dgm:prSet/>
      <dgm:spPr/>
    </dgm:pt>
    <dgm:pt modelId="{8F276712-5C10-4CB5-82E1-4F2E9F54230A}" type="sibTrans" cxnId="{C1BFAA6E-6033-4CE2-9EFD-1173484D8586}">
      <dgm:prSet/>
      <dgm:spPr/>
    </dgm:pt>
    <dgm:pt modelId="{FE5E2A2F-7695-44EB-B65D-63ECB6ADDDA5}" type="pres">
      <dgm:prSet presAssocID="{163BED81-7DE1-4099-83AE-25ADAC4BF4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582BAAE3-301E-4AD2-9F61-0DFB4A86353C}" type="pres">
      <dgm:prSet presAssocID="{DDECE51B-3A3A-4380-ACE5-B60D40986B1A}" presName="linNode" presStyleCnt="0"/>
      <dgm:spPr/>
    </dgm:pt>
    <dgm:pt modelId="{4417A88E-7D14-4373-A3C9-C0ACBDA1DB4A}" type="pres">
      <dgm:prSet presAssocID="{DDECE51B-3A3A-4380-ACE5-B60D40986B1A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0E1E39A0-ACBD-41B2-8BAE-116E842E62FD}" type="pres">
      <dgm:prSet presAssocID="{DDECE51B-3A3A-4380-ACE5-B60D40986B1A}" presName="descendantText" presStyleLbl="alignAccFollowNode1" presStyleIdx="0" presStyleCnt="1" custScaleY="108766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835ED5EE-4593-419F-8518-376A0061B06E}" type="presOf" srcId="{44396B29-FB21-4CE8-A36B-8F040950FFA8}" destId="{0E1E39A0-ACBD-41B2-8BAE-116E842E62FD}" srcOrd="0" destOrd="4" presId="urn:microsoft.com/office/officeart/2005/8/layout/vList5"/>
    <dgm:cxn modelId="{6F7A3A02-AFC6-4DA8-99AA-B96CD0DD3020}" srcId="{DDECE51B-3A3A-4380-ACE5-B60D40986B1A}" destId="{44396B29-FB21-4CE8-A36B-8F040950FFA8}" srcOrd="2" destOrd="0" parTransId="{D7C3376D-4FF8-4F1E-9698-075BAC63B7D0}" sibTransId="{E57379CF-9EDF-4C76-8625-B31E9A9A1C21}"/>
    <dgm:cxn modelId="{33FDC407-6924-4135-8952-94FF943AC681}" srcId="{2E69CF3E-4492-4B80-9466-3F2D235F5707}" destId="{862DB1C6-3F31-4384-8CAD-D1FF4EE449CB}" srcOrd="1" destOrd="0" parTransId="{264AA0B1-DB58-4D55-AD60-2B9BA940CB4E}" sibTransId="{4B103020-C37A-4CF2-A6B2-02CC0B668A86}"/>
    <dgm:cxn modelId="{9806C95E-CB21-47BF-A15B-D4E0AF0364F6}" type="presOf" srcId="{C8012128-EA6E-4071-9874-A21A4266BBDF}" destId="{0E1E39A0-ACBD-41B2-8BAE-116E842E62FD}" srcOrd="0" destOrd="0" presId="urn:microsoft.com/office/officeart/2005/8/layout/vList5"/>
    <dgm:cxn modelId="{A7B31619-4F9B-462A-A14F-1D9EDD23B2AF}" srcId="{DDECE51B-3A3A-4380-ACE5-B60D40986B1A}" destId="{18F8865A-47E3-44EC-84FC-4802634DA6A3}" srcOrd="3" destOrd="0" parTransId="{FAAB48D4-4DBA-433D-BC9E-0F61B81FD8CE}" sibTransId="{B0D04BEC-CFC3-4F8D-91E0-8A57045A2D2F}"/>
    <dgm:cxn modelId="{2BAEA84D-BA61-47D8-8C90-60FF2B1CB55A}" type="presOf" srcId="{DDECE51B-3A3A-4380-ACE5-B60D40986B1A}" destId="{4417A88E-7D14-4373-A3C9-C0ACBDA1DB4A}" srcOrd="0" destOrd="0" presId="urn:microsoft.com/office/officeart/2005/8/layout/vList5"/>
    <dgm:cxn modelId="{B4980FB8-8DA3-4AAC-93A7-272BF5088132}" type="presOf" srcId="{862DB1C6-3F31-4384-8CAD-D1FF4EE449CB}" destId="{0E1E39A0-ACBD-41B2-8BAE-116E842E62FD}" srcOrd="0" destOrd="3" presId="urn:microsoft.com/office/officeart/2005/8/layout/vList5"/>
    <dgm:cxn modelId="{AB8C3165-A4FF-4260-AE47-60CE4DF98AF9}" type="presOf" srcId="{F8AB9171-1069-4571-9697-C0C16989B498}" destId="{0E1E39A0-ACBD-41B2-8BAE-116E842E62FD}" srcOrd="0" destOrd="6" presId="urn:microsoft.com/office/officeart/2005/8/layout/vList5"/>
    <dgm:cxn modelId="{A8073EA3-A2A3-4160-9C81-D05E9EDFDE20}" srcId="{DDECE51B-3A3A-4380-ACE5-B60D40986B1A}" destId="{C8012128-EA6E-4071-9874-A21A4266BBDF}" srcOrd="0" destOrd="0" parTransId="{D17B5E79-CA39-4E71-BB07-9B052D6AA9F0}" sibTransId="{198CCE32-C6A2-48C8-9312-3FF8E8B4E5B7}"/>
    <dgm:cxn modelId="{3C938F6D-B5B6-44E7-A78C-EBE000B85FA4}" srcId="{163BED81-7DE1-4099-83AE-25ADAC4BF4F1}" destId="{DDECE51B-3A3A-4380-ACE5-B60D40986B1A}" srcOrd="0" destOrd="0" parTransId="{2B755DD8-2BEB-4A2F-BCF1-8A8AC7E7480F}" sibTransId="{4F184168-1002-440E-99AA-41FA96F8512E}"/>
    <dgm:cxn modelId="{C1BFAA6E-6033-4CE2-9EFD-1173484D8586}" srcId="{DDECE51B-3A3A-4380-ACE5-B60D40986B1A}" destId="{2E69CF3E-4492-4B80-9466-3F2D235F5707}" srcOrd="1" destOrd="0" parTransId="{527DD546-6B44-44A4-BB83-2534C0904F68}" sibTransId="{8F276712-5C10-4CB5-82E1-4F2E9F54230A}"/>
    <dgm:cxn modelId="{1028689D-8408-46C4-8E0B-F5FE3C8C114D}" type="presOf" srcId="{A7F8F8B3-55B1-4877-8861-9A40709F4384}" destId="{0E1E39A0-ACBD-41B2-8BAE-116E842E62FD}" srcOrd="0" destOrd="2" presId="urn:microsoft.com/office/officeart/2005/8/layout/vList5"/>
    <dgm:cxn modelId="{18B93BEF-DC40-4A00-A68A-88CE127097ED}" srcId="{DDECE51B-3A3A-4380-ACE5-B60D40986B1A}" destId="{F8AB9171-1069-4571-9697-C0C16989B498}" srcOrd="4" destOrd="0" parTransId="{C27F4F97-8051-40A7-B8D9-F173109DAAC2}" sibTransId="{5DBAC5FE-2D4D-4E9A-810B-BE2AC44EEE1E}"/>
    <dgm:cxn modelId="{E6F7836E-23E4-41E8-BF02-1798A4FD54F9}" type="presOf" srcId="{163BED81-7DE1-4099-83AE-25ADAC4BF4F1}" destId="{FE5E2A2F-7695-44EB-B65D-63ECB6ADDDA5}" srcOrd="0" destOrd="0" presId="urn:microsoft.com/office/officeart/2005/8/layout/vList5"/>
    <dgm:cxn modelId="{891EBE90-FC49-4EEC-B8B7-29A21B758B01}" type="presOf" srcId="{18F8865A-47E3-44EC-84FC-4802634DA6A3}" destId="{0E1E39A0-ACBD-41B2-8BAE-116E842E62FD}" srcOrd="0" destOrd="5" presId="urn:microsoft.com/office/officeart/2005/8/layout/vList5"/>
    <dgm:cxn modelId="{53BFE45C-BB2B-48D6-A439-65A45C209D2E}" type="presOf" srcId="{2E69CF3E-4492-4B80-9466-3F2D235F5707}" destId="{0E1E39A0-ACBD-41B2-8BAE-116E842E62FD}" srcOrd="0" destOrd="1" presId="urn:microsoft.com/office/officeart/2005/8/layout/vList5"/>
    <dgm:cxn modelId="{6797EF87-D071-451F-A03E-9D2F00991C65}" srcId="{2E69CF3E-4492-4B80-9466-3F2D235F5707}" destId="{A7F8F8B3-55B1-4877-8861-9A40709F4384}" srcOrd="0" destOrd="0" parTransId="{646894EF-19E5-4A7C-88E0-F575EEAA9107}" sibTransId="{BBE55819-5744-4E13-8BD8-94A1A6E73826}"/>
    <dgm:cxn modelId="{DA1E6556-85F2-4AA2-9046-3390CB4ACDE0}" type="presParOf" srcId="{FE5E2A2F-7695-44EB-B65D-63ECB6ADDDA5}" destId="{582BAAE3-301E-4AD2-9F61-0DFB4A86353C}" srcOrd="0" destOrd="0" presId="urn:microsoft.com/office/officeart/2005/8/layout/vList5"/>
    <dgm:cxn modelId="{73E3C292-E69C-4291-9E4F-567B3471F41F}" type="presParOf" srcId="{582BAAE3-301E-4AD2-9F61-0DFB4A86353C}" destId="{4417A88E-7D14-4373-A3C9-C0ACBDA1DB4A}" srcOrd="0" destOrd="0" presId="urn:microsoft.com/office/officeart/2005/8/layout/vList5"/>
    <dgm:cxn modelId="{09086A68-B62D-41C4-82A4-EE400795ABE1}" type="presParOf" srcId="{582BAAE3-301E-4AD2-9F61-0DFB4A86353C}" destId="{0E1E39A0-ACBD-41B2-8BAE-116E842E62F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EE684CE-C8D1-44C6-A10E-F5224038650D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PH"/>
        </a:p>
      </dgm:t>
    </dgm:pt>
    <dgm:pt modelId="{A2560BFC-DE06-45A3-9CFF-4F4A382DEA83}">
      <dgm:prSet/>
      <dgm:spPr/>
      <dgm:t>
        <a:bodyPr/>
        <a:lstStyle/>
        <a:p>
          <a:pPr rtl="0"/>
          <a:r>
            <a:rPr lang="en-US" smtClean="0"/>
            <a:t>Artists who believe in arts as medium or instrument of social change, e.g., depicting social realities and advocating for a change or reforms.</a:t>
          </a:r>
          <a:endParaRPr lang="en-PH"/>
        </a:p>
      </dgm:t>
    </dgm:pt>
    <dgm:pt modelId="{C87A5EE7-20CB-4B47-87AD-4AE7FE073E9A}" type="parTrans" cxnId="{F5CD8149-93E8-4D8E-84BA-C360D1F2399E}">
      <dgm:prSet/>
      <dgm:spPr/>
      <dgm:t>
        <a:bodyPr/>
        <a:lstStyle/>
        <a:p>
          <a:endParaRPr lang="en-PH"/>
        </a:p>
      </dgm:t>
    </dgm:pt>
    <dgm:pt modelId="{E3828EE2-076D-46E7-A5D0-24EC10153D51}" type="sibTrans" cxnId="{F5CD8149-93E8-4D8E-84BA-C360D1F2399E}">
      <dgm:prSet/>
      <dgm:spPr/>
      <dgm:t>
        <a:bodyPr/>
        <a:lstStyle/>
        <a:p>
          <a:endParaRPr lang="en-PH"/>
        </a:p>
      </dgm:t>
    </dgm:pt>
    <dgm:pt modelId="{BDBA58FA-1E0B-4BB4-9ADD-9645B6707DD1}">
      <dgm:prSet/>
      <dgm:spPr/>
      <dgm:t>
        <a:bodyPr/>
        <a:lstStyle/>
        <a:p>
          <a:pPr rtl="0"/>
          <a:r>
            <a:rPr lang="en-US" dirty="0" smtClean="0"/>
            <a:t>Basic beliefs and values:</a:t>
          </a:r>
          <a:endParaRPr lang="en-PH" dirty="0"/>
        </a:p>
      </dgm:t>
    </dgm:pt>
    <dgm:pt modelId="{F9F7F5D9-B47A-44F7-ADCE-8F28B9DC91CD}" type="parTrans" cxnId="{63FCBE58-FABD-4081-BB83-069D302F1810}">
      <dgm:prSet/>
      <dgm:spPr/>
      <dgm:t>
        <a:bodyPr/>
        <a:lstStyle/>
        <a:p>
          <a:endParaRPr lang="en-PH"/>
        </a:p>
      </dgm:t>
    </dgm:pt>
    <dgm:pt modelId="{F18501A8-716C-4F84-B6A3-7EB2FBAF9D4D}" type="sibTrans" cxnId="{63FCBE58-FABD-4081-BB83-069D302F1810}">
      <dgm:prSet/>
      <dgm:spPr/>
      <dgm:t>
        <a:bodyPr/>
        <a:lstStyle/>
        <a:p>
          <a:endParaRPr lang="en-PH"/>
        </a:p>
      </dgm:t>
    </dgm:pt>
    <dgm:pt modelId="{90160C3A-D706-4222-BF74-36A0BEA533B2}">
      <dgm:prSet/>
      <dgm:spPr/>
      <dgm:t>
        <a:bodyPr/>
        <a:lstStyle/>
        <a:p>
          <a:pPr rtl="0"/>
          <a:r>
            <a:rPr lang="en-US" dirty="0" smtClean="0"/>
            <a:t>Choice of subjects: social issues</a:t>
          </a:r>
          <a:endParaRPr lang="en-PH" dirty="0"/>
        </a:p>
      </dgm:t>
    </dgm:pt>
    <dgm:pt modelId="{C7A52B90-CEE6-41B6-B2EC-12C22FE1E1B7}" type="parTrans" cxnId="{74D51CA4-EEA2-48FB-9E59-B2B92131A201}">
      <dgm:prSet/>
      <dgm:spPr/>
      <dgm:t>
        <a:bodyPr/>
        <a:lstStyle/>
        <a:p>
          <a:endParaRPr lang="en-PH"/>
        </a:p>
      </dgm:t>
    </dgm:pt>
    <dgm:pt modelId="{15ABDBF9-3FE2-410C-9767-B2C6C9039DB3}" type="sibTrans" cxnId="{74D51CA4-EEA2-48FB-9E59-B2B92131A201}">
      <dgm:prSet/>
      <dgm:spPr/>
      <dgm:t>
        <a:bodyPr/>
        <a:lstStyle/>
        <a:p>
          <a:endParaRPr lang="en-PH"/>
        </a:p>
      </dgm:t>
    </dgm:pt>
    <dgm:pt modelId="{5ECD5FC9-43E3-4B38-982F-310F03197193}">
      <dgm:prSet/>
      <dgm:spPr/>
      <dgm:t>
        <a:bodyPr/>
        <a:lstStyle/>
        <a:p>
          <a:pPr rtl="0"/>
          <a:r>
            <a:rPr lang="en-US" smtClean="0"/>
            <a:t>Content: injustice, oppression, exploitation, etc.</a:t>
          </a:r>
          <a:endParaRPr lang="en-PH"/>
        </a:p>
      </dgm:t>
    </dgm:pt>
    <dgm:pt modelId="{96875652-6792-424A-B82F-A307A928D024}" type="parTrans" cxnId="{FAAF47F7-9151-44CA-A33B-98EDF31D08E6}">
      <dgm:prSet/>
      <dgm:spPr/>
      <dgm:t>
        <a:bodyPr/>
        <a:lstStyle/>
        <a:p>
          <a:endParaRPr lang="en-PH"/>
        </a:p>
      </dgm:t>
    </dgm:pt>
    <dgm:pt modelId="{A3694DA6-68B1-4958-8459-BFAD1FF73603}" type="sibTrans" cxnId="{FAAF47F7-9151-44CA-A33B-98EDF31D08E6}">
      <dgm:prSet/>
      <dgm:spPr/>
      <dgm:t>
        <a:bodyPr/>
        <a:lstStyle/>
        <a:p>
          <a:endParaRPr lang="en-PH"/>
        </a:p>
      </dgm:t>
    </dgm:pt>
    <dgm:pt modelId="{8AFC3FE7-8E1D-4F70-8972-89990854DE7F}">
      <dgm:prSet/>
      <dgm:spPr/>
      <dgm:t>
        <a:bodyPr/>
        <a:lstStyle/>
        <a:p>
          <a:pPr rtl="0"/>
          <a:r>
            <a:rPr lang="en-US" smtClean="0"/>
            <a:t>Form: indigenous materials</a:t>
          </a:r>
          <a:endParaRPr lang="en-PH"/>
        </a:p>
      </dgm:t>
    </dgm:pt>
    <dgm:pt modelId="{A7C7FB59-1E10-4586-8FC2-A61CE1A99C83}" type="parTrans" cxnId="{7E54991A-5D33-4FED-85C5-76CF952C6F11}">
      <dgm:prSet/>
      <dgm:spPr/>
      <dgm:t>
        <a:bodyPr/>
        <a:lstStyle/>
        <a:p>
          <a:endParaRPr lang="en-PH"/>
        </a:p>
      </dgm:t>
    </dgm:pt>
    <dgm:pt modelId="{1D88FA13-B3E8-46FA-AEC3-F8033B8CCD1F}" type="sibTrans" cxnId="{7E54991A-5D33-4FED-85C5-76CF952C6F11}">
      <dgm:prSet/>
      <dgm:spPr/>
      <dgm:t>
        <a:bodyPr/>
        <a:lstStyle/>
        <a:p>
          <a:endParaRPr lang="en-PH"/>
        </a:p>
      </dgm:t>
    </dgm:pt>
    <dgm:pt modelId="{AABED332-4173-4A09-BBAE-DBFCFD773354}">
      <dgm:prSet/>
      <dgm:spPr/>
      <dgm:t>
        <a:bodyPr/>
        <a:lstStyle/>
        <a:p>
          <a:pPr rtl="0"/>
          <a:r>
            <a:rPr lang="en-US" smtClean="0"/>
            <a:t>Style: social realism, surrealism</a:t>
          </a:r>
          <a:endParaRPr lang="en-PH"/>
        </a:p>
      </dgm:t>
    </dgm:pt>
    <dgm:pt modelId="{76193131-0400-431B-B491-46564960C360}" type="parTrans" cxnId="{6E6EAFA9-53C3-4DD0-BFC7-2B573C34F67E}">
      <dgm:prSet/>
      <dgm:spPr/>
      <dgm:t>
        <a:bodyPr/>
        <a:lstStyle/>
        <a:p>
          <a:endParaRPr lang="en-PH"/>
        </a:p>
      </dgm:t>
    </dgm:pt>
    <dgm:pt modelId="{A01A94A1-AB77-4C2E-9DED-396736D45F29}" type="sibTrans" cxnId="{6E6EAFA9-53C3-4DD0-BFC7-2B573C34F67E}">
      <dgm:prSet/>
      <dgm:spPr/>
      <dgm:t>
        <a:bodyPr/>
        <a:lstStyle/>
        <a:p>
          <a:endParaRPr lang="en-PH"/>
        </a:p>
      </dgm:t>
    </dgm:pt>
    <dgm:pt modelId="{20D7BDC3-CBC5-49CB-9A64-7AC0226C2166}">
      <dgm:prSet/>
      <dgm:spPr/>
      <dgm:t>
        <a:bodyPr/>
        <a:lstStyle/>
        <a:p>
          <a:pPr rtl="0"/>
          <a:r>
            <a:rPr lang="en-US" dirty="0" smtClean="0"/>
            <a:t>The world/society is changing and in conflict. There is a need to change it and make it prosperous and equitable.</a:t>
          </a:r>
          <a:endParaRPr lang="en-PH" dirty="0"/>
        </a:p>
      </dgm:t>
    </dgm:pt>
    <dgm:pt modelId="{7E4955AA-E3CE-472A-BD74-A9D692DB4D60}" type="parTrans" cxnId="{A026D056-6590-4B18-9C0A-96E4349A468C}">
      <dgm:prSet/>
      <dgm:spPr/>
      <dgm:t>
        <a:bodyPr/>
        <a:lstStyle/>
        <a:p>
          <a:endParaRPr lang="en-PH"/>
        </a:p>
      </dgm:t>
    </dgm:pt>
    <dgm:pt modelId="{F7BEEC97-1971-452A-BB87-FD936A7D35F9}" type="sibTrans" cxnId="{A026D056-6590-4B18-9C0A-96E4349A468C}">
      <dgm:prSet/>
      <dgm:spPr/>
      <dgm:t>
        <a:bodyPr/>
        <a:lstStyle/>
        <a:p>
          <a:endParaRPr lang="en-PH"/>
        </a:p>
      </dgm:t>
    </dgm:pt>
    <dgm:pt modelId="{18ADCCCA-38B1-4E11-B759-DAC1BA220E07}" type="pres">
      <dgm:prSet presAssocID="{BEE684CE-C8D1-44C6-A10E-F522403865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70419116-2687-4646-9F88-B26BB2DD59A3}" type="pres">
      <dgm:prSet presAssocID="{A2560BFC-DE06-45A3-9CFF-4F4A382DEA83}" presName="linNode" presStyleCnt="0"/>
      <dgm:spPr/>
    </dgm:pt>
    <dgm:pt modelId="{DACAF755-B057-4227-8290-39E8D8260B85}" type="pres">
      <dgm:prSet presAssocID="{A2560BFC-DE06-45A3-9CFF-4F4A382DEA83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3EBAE21-7A0D-472D-9149-476B97160D59}" type="pres">
      <dgm:prSet presAssocID="{A2560BFC-DE06-45A3-9CFF-4F4A382DEA83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5C61319F-EBCF-4DAB-8CBC-9CB6A11EB357}" type="presOf" srcId="{BEE684CE-C8D1-44C6-A10E-F5224038650D}" destId="{18ADCCCA-38B1-4E11-B759-DAC1BA220E07}" srcOrd="0" destOrd="0" presId="urn:microsoft.com/office/officeart/2005/8/layout/vList5"/>
    <dgm:cxn modelId="{A026D056-6590-4B18-9C0A-96E4349A468C}" srcId="{A2560BFC-DE06-45A3-9CFF-4F4A382DEA83}" destId="{20D7BDC3-CBC5-49CB-9A64-7AC0226C2166}" srcOrd="1" destOrd="0" parTransId="{7E4955AA-E3CE-472A-BD74-A9D692DB4D60}" sibTransId="{F7BEEC97-1971-452A-BB87-FD936A7D35F9}"/>
    <dgm:cxn modelId="{6E6EAFA9-53C3-4DD0-BFC7-2B573C34F67E}" srcId="{A2560BFC-DE06-45A3-9CFF-4F4A382DEA83}" destId="{AABED332-4173-4A09-BBAE-DBFCFD773354}" srcOrd="5" destOrd="0" parTransId="{76193131-0400-431B-B491-46564960C360}" sibTransId="{A01A94A1-AB77-4C2E-9DED-396736D45F29}"/>
    <dgm:cxn modelId="{74D51CA4-EEA2-48FB-9E59-B2B92131A201}" srcId="{A2560BFC-DE06-45A3-9CFF-4F4A382DEA83}" destId="{90160C3A-D706-4222-BF74-36A0BEA533B2}" srcOrd="2" destOrd="0" parTransId="{C7A52B90-CEE6-41B6-B2EC-12C22FE1E1B7}" sibTransId="{15ABDBF9-3FE2-410C-9767-B2C6C9039DB3}"/>
    <dgm:cxn modelId="{C0FCAC83-F448-47DA-85B4-F30DC01350B8}" type="presOf" srcId="{BDBA58FA-1E0B-4BB4-9ADD-9645B6707DD1}" destId="{B3EBAE21-7A0D-472D-9149-476B97160D59}" srcOrd="0" destOrd="0" presId="urn:microsoft.com/office/officeart/2005/8/layout/vList5"/>
    <dgm:cxn modelId="{FAAF47F7-9151-44CA-A33B-98EDF31D08E6}" srcId="{A2560BFC-DE06-45A3-9CFF-4F4A382DEA83}" destId="{5ECD5FC9-43E3-4B38-982F-310F03197193}" srcOrd="3" destOrd="0" parTransId="{96875652-6792-424A-B82F-A307A928D024}" sibTransId="{A3694DA6-68B1-4958-8459-BFAD1FF73603}"/>
    <dgm:cxn modelId="{0F0F3A09-6675-433F-A88C-E06591C38658}" type="presOf" srcId="{20D7BDC3-CBC5-49CB-9A64-7AC0226C2166}" destId="{B3EBAE21-7A0D-472D-9149-476B97160D59}" srcOrd="0" destOrd="1" presId="urn:microsoft.com/office/officeart/2005/8/layout/vList5"/>
    <dgm:cxn modelId="{A406E074-81AE-4BF3-9FED-5FD9835D0345}" type="presOf" srcId="{A2560BFC-DE06-45A3-9CFF-4F4A382DEA83}" destId="{DACAF755-B057-4227-8290-39E8D8260B85}" srcOrd="0" destOrd="0" presId="urn:microsoft.com/office/officeart/2005/8/layout/vList5"/>
    <dgm:cxn modelId="{C734500E-5425-43DE-B8BA-306A9EA5BBF1}" type="presOf" srcId="{AABED332-4173-4A09-BBAE-DBFCFD773354}" destId="{B3EBAE21-7A0D-472D-9149-476B97160D59}" srcOrd="0" destOrd="5" presId="urn:microsoft.com/office/officeart/2005/8/layout/vList5"/>
    <dgm:cxn modelId="{63FCBE58-FABD-4081-BB83-069D302F1810}" srcId="{A2560BFC-DE06-45A3-9CFF-4F4A382DEA83}" destId="{BDBA58FA-1E0B-4BB4-9ADD-9645B6707DD1}" srcOrd="0" destOrd="0" parTransId="{F9F7F5D9-B47A-44F7-ADCE-8F28B9DC91CD}" sibTransId="{F18501A8-716C-4F84-B6A3-7EB2FBAF9D4D}"/>
    <dgm:cxn modelId="{7E54991A-5D33-4FED-85C5-76CF952C6F11}" srcId="{A2560BFC-DE06-45A3-9CFF-4F4A382DEA83}" destId="{8AFC3FE7-8E1D-4F70-8972-89990854DE7F}" srcOrd="4" destOrd="0" parTransId="{A7C7FB59-1E10-4586-8FC2-A61CE1A99C83}" sibTransId="{1D88FA13-B3E8-46FA-AEC3-F8033B8CCD1F}"/>
    <dgm:cxn modelId="{B9386855-F46A-4514-B40C-65071187D5E1}" type="presOf" srcId="{5ECD5FC9-43E3-4B38-982F-310F03197193}" destId="{B3EBAE21-7A0D-472D-9149-476B97160D59}" srcOrd="0" destOrd="3" presId="urn:microsoft.com/office/officeart/2005/8/layout/vList5"/>
    <dgm:cxn modelId="{658220A4-81DA-48B2-BDB5-95ADA313C13A}" type="presOf" srcId="{8AFC3FE7-8E1D-4F70-8972-89990854DE7F}" destId="{B3EBAE21-7A0D-472D-9149-476B97160D59}" srcOrd="0" destOrd="4" presId="urn:microsoft.com/office/officeart/2005/8/layout/vList5"/>
    <dgm:cxn modelId="{F5CD8149-93E8-4D8E-84BA-C360D1F2399E}" srcId="{BEE684CE-C8D1-44C6-A10E-F5224038650D}" destId="{A2560BFC-DE06-45A3-9CFF-4F4A382DEA83}" srcOrd="0" destOrd="0" parTransId="{C87A5EE7-20CB-4B47-87AD-4AE7FE073E9A}" sibTransId="{E3828EE2-076D-46E7-A5D0-24EC10153D51}"/>
    <dgm:cxn modelId="{75C6B01B-9F3F-4566-9DC8-F308BF6524AD}" type="presOf" srcId="{90160C3A-D706-4222-BF74-36A0BEA533B2}" destId="{B3EBAE21-7A0D-472D-9149-476B97160D59}" srcOrd="0" destOrd="2" presId="urn:microsoft.com/office/officeart/2005/8/layout/vList5"/>
    <dgm:cxn modelId="{F806D1BE-90F8-49E1-8B5A-5D89911710B7}" type="presParOf" srcId="{18ADCCCA-38B1-4E11-B759-DAC1BA220E07}" destId="{70419116-2687-4646-9F88-B26BB2DD59A3}" srcOrd="0" destOrd="0" presId="urn:microsoft.com/office/officeart/2005/8/layout/vList5"/>
    <dgm:cxn modelId="{99834276-5BB5-44B4-ADBF-2C699A4BE3DB}" type="presParOf" srcId="{70419116-2687-4646-9F88-B26BB2DD59A3}" destId="{DACAF755-B057-4227-8290-39E8D8260B85}" srcOrd="0" destOrd="0" presId="urn:microsoft.com/office/officeart/2005/8/layout/vList5"/>
    <dgm:cxn modelId="{E15C100B-9E97-455B-919E-CE971DB3F03C}" type="presParOf" srcId="{70419116-2687-4646-9F88-B26BB2DD59A3}" destId="{B3EBAE21-7A0D-472D-9149-476B97160D5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B560A6-A391-41BD-B1FA-C1A1D99272E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PH"/>
        </a:p>
      </dgm:t>
    </dgm:pt>
    <dgm:pt modelId="{C90942D6-3717-46DF-87F5-D947032B710E}">
      <dgm:prSet/>
      <dgm:spPr/>
      <dgm:t>
        <a:bodyPr/>
        <a:lstStyle/>
        <a:p>
          <a:pPr rtl="0"/>
          <a:r>
            <a:rPr lang="en-US" dirty="0" smtClean="0"/>
            <a:t>The subject of art is varied. It may refer to any person, object, scene, or even represented in a work of art.</a:t>
          </a:r>
          <a:endParaRPr lang="en-PH" dirty="0"/>
        </a:p>
      </dgm:t>
    </dgm:pt>
    <dgm:pt modelId="{06BF1516-4FC9-4834-BA6B-3D08E2E90A28}" type="parTrans" cxnId="{8DE1B665-EFCE-4B42-935D-81541E049EE3}">
      <dgm:prSet/>
      <dgm:spPr/>
      <dgm:t>
        <a:bodyPr/>
        <a:lstStyle/>
        <a:p>
          <a:endParaRPr lang="en-PH"/>
        </a:p>
      </dgm:t>
    </dgm:pt>
    <dgm:pt modelId="{FE2283AF-FD03-49B7-8E65-08E19161D51B}" type="sibTrans" cxnId="{8DE1B665-EFCE-4B42-935D-81541E049EE3}">
      <dgm:prSet/>
      <dgm:spPr/>
      <dgm:t>
        <a:bodyPr/>
        <a:lstStyle/>
        <a:p>
          <a:endParaRPr lang="en-PH"/>
        </a:p>
      </dgm:t>
    </dgm:pt>
    <dgm:pt modelId="{950974A8-D68B-43FA-8901-35F2E15D9146}">
      <dgm:prSet custT="1"/>
      <dgm:spPr/>
      <dgm:t>
        <a:bodyPr/>
        <a:lstStyle/>
        <a:p>
          <a:pPr rtl="0"/>
          <a:r>
            <a:rPr lang="en-US" sz="4400" dirty="0" smtClean="0"/>
            <a:t>Representational Art </a:t>
          </a:r>
          <a:endParaRPr lang="en-PH" sz="4400" dirty="0"/>
        </a:p>
      </dgm:t>
    </dgm:pt>
    <dgm:pt modelId="{0107E1E8-225B-4E0F-99A6-16B90CD1537F}" type="parTrans" cxnId="{06E820C4-B2F0-4A50-85CB-60B21D13E306}">
      <dgm:prSet/>
      <dgm:spPr/>
      <dgm:t>
        <a:bodyPr/>
        <a:lstStyle/>
        <a:p>
          <a:endParaRPr lang="en-PH"/>
        </a:p>
      </dgm:t>
    </dgm:pt>
    <dgm:pt modelId="{7D621BC4-88B5-428D-8EC9-8548507503E9}" type="sibTrans" cxnId="{06E820C4-B2F0-4A50-85CB-60B21D13E306}">
      <dgm:prSet/>
      <dgm:spPr/>
      <dgm:t>
        <a:bodyPr/>
        <a:lstStyle/>
        <a:p>
          <a:endParaRPr lang="en-PH"/>
        </a:p>
      </dgm:t>
    </dgm:pt>
    <dgm:pt modelId="{B6E2A4E7-704B-48D8-ADAE-51E6A754FB3A}">
      <dgm:prSet/>
      <dgm:spPr/>
      <dgm:t>
        <a:bodyPr/>
        <a:lstStyle/>
        <a:p>
          <a:pPr rtl="0"/>
          <a:r>
            <a:rPr lang="en-US" smtClean="0"/>
            <a:t>Arts that have subjects e.g., painting, sculpture, graphic arts, literature, theatre and others.</a:t>
          </a:r>
          <a:endParaRPr lang="en-PH"/>
        </a:p>
      </dgm:t>
    </dgm:pt>
    <dgm:pt modelId="{B67EDC5B-0038-4577-BE4B-521E3EFB2FC2}" type="parTrans" cxnId="{A59B846F-0CA2-4406-A6B4-B806EFA7D0BC}">
      <dgm:prSet/>
      <dgm:spPr/>
      <dgm:t>
        <a:bodyPr/>
        <a:lstStyle/>
        <a:p>
          <a:endParaRPr lang="en-PH"/>
        </a:p>
      </dgm:t>
    </dgm:pt>
    <dgm:pt modelId="{B0CA5177-1ED8-48E5-AE61-0E301DCDF3CD}" type="sibTrans" cxnId="{A59B846F-0CA2-4406-A6B4-B806EFA7D0BC}">
      <dgm:prSet/>
      <dgm:spPr/>
      <dgm:t>
        <a:bodyPr/>
        <a:lstStyle/>
        <a:p>
          <a:endParaRPr lang="en-PH"/>
        </a:p>
      </dgm:t>
    </dgm:pt>
    <dgm:pt modelId="{27FEA299-0740-4D2E-84A9-0253F5E2C30C}">
      <dgm:prSet custT="1"/>
      <dgm:spPr/>
      <dgm:t>
        <a:bodyPr/>
        <a:lstStyle/>
        <a:p>
          <a:pPr rtl="0"/>
          <a:r>
            <a:rPr lang="en-US" sz="3600" dirty="0" smtClean="0"/>
            <a:t>Non-Representational Art</a:t>
          </a:r>
          <a:endParaRPr lang="en-PH" sz="3600" dirty="0"/>
        </a:p>
      </dgm:t>
    </dgm:pt>
    <dgm:pt modelId="{98C80578-41B9-42B6-9B4B-5F1392B721D1}" type="parTrans" cxnId="{3F5EBB89-1158-4BE5-BFB4-447164518B4A}">
      <dgm:prSet/>
      <dgm:spPr/>
      <dgm:t>
        <a:bodyPr/>
        <a:lstStyle/>
        <a:p>
          <a:endParaRPr lang="en-PH"/>
        </a:p>
      </dgm:t>
    </dgm:pt>
    <dgm:pt modelId="{50C1F4F6-9247-48DD-81A5-FECBC2AD17CD}" type="sibTrans" cxnId="{3F5EBB89-1158-4BE5-BFB4-447164518B4A}">
      <dgm:prSet/>
      <dgm:spPr/>
      <dgm:t>
        <a:bodyPr/>
        <a:lstStyle/>
        <a:p>
          <a:endParaRPr lang="en-PH"/>
        </a:p>
      </dgm:t>
    </dgm:pt>
    <dgm:pt modelId="{6DC9C518-8FEA-42FC-ACCE-89D7263A335E}">
      <dgm:prSet/>
      <dgm:spPr/>
      <dgm:t>
        <a:bodyPr/>
        <a:lstStyle/>
        <a:p>
          <a:pPr rtl="0"/>
          <a:r>
            <a:rPr lang="en-US" smtClean="0"/>
            <a:t>Arts that do not have subjects, e.g., music, architecture, and many functional arts.</a:t>
          </a:r>
          <a:endParaRPr lang="en-PH"/>
        </a:p>
      </dgm:t>
    </dgm:pt>
    <dgm:pt modelId="{3AF2E0F5-D37B-4F84-B24A-268B5B1290BE}" type="parTrans" cxnId="{48B2A7DE-2BB6-41C0-8B31-B6465AA1E9FA}">
      <dgm:prSet/>
      <dgm:spPr/>
      <dgm:t>
        <a:bodyPr/>
        <a:lstStyle/>
        <a:p>
          <a:endParaRPr lang="en-PH"/>
        </a:p>
      </dgm:t>
    </dgm:pt>
    <dgm:pt modelId="{2DF80FD2-8929-4963-85F3-973441A82054}" type="sibTrans" cxnId="{48B2A7DE-2BB6-41C0-8B31-B6465AA1E9FA}">
      <dgm:prSet/>
      <dgm:spPr/>
      <dgm:t>
        <a:bodyPr/>
        <a:lstStyle/>
        <a:p>
          <a:endParaRPr lang="en-PH"/>
        </a:p>
      </dgm:t>
    </dgm:pt>
    <dgm:pt modelId="{A7820DCB-4E87-467C-80DD-03A158DC892F}">
      <dgm:prSet/>
      <dgm:spPr/>
      <dgm:t>
        <a:bodyPr/>
        <a:lstStyle/>
        <a:p>
          <a:pPr rtl="0"/>
          <a:r>
            <a:rPr lang="en-US" smtClean="0"/>
            <a:t>Do not present descriptions, stories or references to identifiable objects or symbols.</a:t>
          </a:r>
          <a:endParaRPr lang="en-PH"/>
        </a:p>
      </dgm:t>
    </dgm:pt>
    <dgm:pt modelId="{5B2306F1-7349-49AD-8182-08DA7D3B14FD}" type="parTrans" cxnId="{F06BB36A-22C5-437E-BFA5-C096284F06AE}">
      <dgm:prSet/>
      <dgm:spPr/>
      <dgm:t>
        <a:bodyPr/>
        <a:lstStyle/>
        <a:p>
          <a:endParaRPr lang="en-PH"/>
        </a:p>
      </dgm:t>
    </dgm:pt>
    <dgm:pt modelId="{189CE83D-13D9-41D7-963B-23E70ED2F2E8}" type="sibTrans" cxnId="{F06BB36A-22C5-437E-BFA5-C096284F06AE}">
      <dgm:prSet/>
      <dgm:spPr/>
      <dgm:t>
        <a:bodyPr/>
        <a:lstStyle/>
        <a:p>
          <a:endParaRPr lang="en-PH"/>
        </a:p>
      </dgm:t>
    </dgm:pt>
    <dgm:pt modelId="{43ECC460-DA3C-4D7B-BBCA-09189A96272E}">
      <dgm:prSet/>
      <dgm:spPr/>
      <dgm:t>
        <a:bodyPr/>
        <a:lstStyle/>
        <a:p>
          <a:pPr rtl="0"/>
          <a:r>
            <a:rPr lang="en-US" smtClean="0"/>
            <a:t>They appeal directly to the senses primarily because of the satisfying organization of their expressive elements.</a:t>
          </a:r>
          <a:endParaRPr lang="en-PH"/>
        </a:p>
      </dgm:t>
    </dgm:pt>
    <dgm:pt modelId="{223AAB94-3FC3-43D0-8C39-46E5B18EF80D}" type="parTrans" cxnId="{1858382F-5D82-4751-AE63-1805B942B0D9}">
      <dgm:prSet/>
      <dgm:spPr/>
      <dgm:t>
        <a:bodyPr/>
        <a:lstStyle/>
        <a:p>
          <a:endParaRPr lang="en-PH"/>
        </a:p>
      </dgm:t>
    </dgm:pt>
    <dgm:pt modelId="{9A27111F-724E-4C1E-8357-1AA9C20E39BC}" type="sibTrans" cxnId="{1858382F-5D82-4751-AE63-1805B942B0D9}">
      <dgm:prSet/>
      <dgm:spPr/>
      <dgm:t>
        <a:bodyPr/>
        <a:lstStyle/>
        <a:p>
          <a:endParaRPr lang="en-PH"/>
        </a:p>
      </dgm:t>
    </dgm:pt>
    <dgm:pt modelId="{FF93B5AC-1B01-429D-B1B9-E371FF101FDF}" type="pres">
      <dgm:prSet presAssocID="{D6B560A6-A391-41BD-B1FA-C1A1D99272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C02BBDBB-37B1-4359-976D-22D97B3C87E8}" type="pres">
      <dgm:prSet presAssocID="{C90942D6-3717-46DF-87F5-D947032B71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12A7C67B-9CD8-4229-9AFE-12EC0F05FE8C}" type="pres">
      <dgm:prSet presAssocID="{FE2283AF-FD03-49B7-8E65-08E19161D51B}" presName="spacer" presStyleCnt="0"/>
      <dgm:spPr/>
    </dgm:pt>
    <dgm:pt modelId="{1460A5F4-8135-43C0-9431-FEF4AFA456A8}" type="pres">
      <dgm:prSet presAssocID="{950974A8-D68B-43FA-8901-35F2E15D91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0187EE7-D78A-4DE1-A745-54329DA0E5FC}" type="pres">
      <dgm:prSet presAssocID="{950974A8-D68B-43FA-8901-35F2E15D914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16873422-3F51-420D-95E0-A22FA29C26C0}" type="pres">
      <dgm:prSet presAssocID="{27FEA299-0740-4D2E-84A9-0253F5E2C30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9BAB7FA-E805-4BB1-8743-18B710BDE6C6}" type="pres">
      <dgm:prSet presAssocID="{27FEA299-0740-4D2E-84A9-0253F5E2C30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31FFB274-BF39-42A6-ACE2-34CBCD240A2F}" type="presOf" srcId="{950974A8-D68B-43FA-8901-35F2E15D9146}" destId="{1460A5F4-8135-43C0-9431-FEF4AFA456A8}" srcOrd="0" destOrd="0" presId="urn:microsoft.com/office/officeart/2005/8/layout/vList2"/>
    <dgm:cxn modelId="{0A1B36A8-C9F3-430D-B04F-76E3357DABC8}" type="presOf" srcId="{27FEA299-0740-4D2E-84A9-0253F5E2C30C}" destId="{16873422-3F51-420D-95E0-A22FA29C26C0}" srcOrd="0" destOrd="0" presId="urn:microsoft.com/office/officeart/2005/8/layout/vList2"/>
    <dgm:cxn modelId="{8A6373A7-A942-4D27-8100-CC7864D73300}" type="presOf" srcId="{43ECC460-DA3C-4D7B-BBCA-09189A96272E}" destId="{D9BAB7FA-E805-4BB1-8743-18B710BDE6C6}" srcOrd="0" destOrd="2" presId="urn:microsoft.com/office/officeart/2005/8/layout/vList2"/>
    <dgm:cxn modelId="{A59B846F-0CA2-4406-A6B4-B806EFA7D0BC}" srcId="{950974A8-D68B-43FA-8901-35F2E15D9146}" destId="{B6E2A4E7-704B-48D8-ADAE-51E6A754FB3A}" srcOrd="0" destOrd="0" parTransId="{B67EDC5B-0038-4577-BE4B-521E3EFB2FC2}" sibTransId="{B0CA5177-1ED8-48E5-AE61-0E301DCDF3CD}"/>
    <dgm:cxn modelId="{22E7D34E-A7FE-4232-A4B8-9236621CEB92}" type="presOf" srcId="{6DC9C518-8FEA-42FC-ACCE-89D7263A335E}" destId="{D9BAB7FA-E805-4BB1-8743-18B710BDE6C6}" srcOrd="0" destOrd="0" presId="urn:microsoft.com/office/officeart/2005/8/layout/vList2"/>
    <dgm:cxn modelId="{1858382F-5D82-4751-AE63-1805B942B0D9}" srcId="{27FEA299-0740-4D2E-84A9-0253F5E2C30C}" destId="{43ECC460-DA3C-4D7B-BBCA-09189A96272E}" srcOrd="2" destOrd="0" parTransId="{223AAB94-3FC3-43D0-8C39-46E5B18EF80D}" sibTransId="{9A27111F-724E-4C1E-8357-1AA9C20E39BC}"/>
    <dgm:cxn modelId="{01068201-1256-411A-BBAD-26A5939FADA4}" type="presOf" srcId="{B6E2A4E7-704B-48D8-ADAE-51E6A754FB3A}" destId="{C0187EE7-D78A-4DE1-A745-54329DA0E5FC}" srcOrd="0" destOrd="0" presId="urn:microsoft.com/office/officeart/2005/8/layout/vList2"/>
    <dgm:cxn modelId="{700D2E87-A059-4C13-82A2-D23608C9B2DF}" type="presOf" srcId="{C90942D6-3717-46DF-87F5-D947032B710E}" destId="{C02BBDBB-37B1-4359-976D-22D97B3C87E8}" srcOrd="0" destOrd="0" presId="urn:microsoft.com/office/officeart/2005/8/layout/vList2"/>
    <dgm:cxn modelId="{6DA221B3-7C42-456C-A035-0ECC1E747C5B}" type="presOf" srcId="{A7820DCB-4E87-467C-80DD-03A158DC892F}" destId="{D9BAB7FA-E805-4BB1-8743-18B710BDE6C6}" srcOrd="0" destOrd="1" presId="urn:microsoft.com/office/officeart/2005/8/layout/vList2"/>
    <dgm:cxn modelId="{F06BB36A-22C5-437E-BFA5-C096284F06AE}" srcId="{27FEA299-0740-4D2E-84A9-0253F5E2C30C}" destId="{A7820DCB-4E87-467C-80DD-03A158DC892F}" srcOrd="1" destOrd="0" parTransId="{5B2306F1-7349-49AD-8182-08DA7D3B14FD}" sibTransId="{189CE83D-13D9-41D7-963B-23E70ED2F2E8}"/>
    <dgm:cxn modelId="{3F5EBB89-1158-4BE5-BFB4-447164518B4A}" srcId="{D6B560A6-A391-41BD-B1FA-C1A1D99272E3}" destId="{27FEA299-0740-4D2E-84A9-0253F5E2C30C}" srcOrd="2" destOrd="0" parTransId="{98C80578-41B9-42B6-9B4B-5F1392B721D1}" sibTransId="{50C1F4F6-9247-48DD-81A5-FECBC2AD17CD}"/>
    <dgm:cxn modelId="{06E820C4-B2F0-4A50-85CB-60B21D13E306}" srcId="{D6B560A6-A391-41BD-B1FA-C1A1D99272E3}" destId="{950974A8-D68B-43FA-8901-35F2E15D9146}" srcOrd="1" destOrd="0" parTransId="{0107E1E8-225B-4E0F-99A6-16B90CD1537F}" sibTransId="{7D621BC4-88B5-428D-8EC9-8548507503E9}"/>
    <dgm:cxn modelId="{48B2A7DE-2BB6-41C0-8B31-B6465AA1E9FA}" srcId="{27FEA299-0740-4D2E-84A9-0253F5E2C30C}" destId="{6DC9C518-8FEA-42FC-ACCE-89D7263A335E}" srcOrd="0" destOrd="0" parTransId="{3AF2E0F5-D37B-4F84-B24A-268B5B1290BE}" sibTransId="{2DF80FD2-8929-4963-85F3-973441A82054}"/>
    <dgm:cxn modelId="{8DE1B665-EFCE-4B42-935D-81541E049EE3}" srcId="{D6B560A6-A391-41BD-B1FA-C1A1D99272E3}" destId="{C90942D6-3717-46DF-87F5-D947032B710E}" srcOrd="0" destOrd="0" parTransId="{06BF1516-4FC9-4834-BA6B-3D08E2E90A28}" sibTransId="{FE2283AF-FD03-49B7-8E65-08E19161D51B}"/>
    <dgm:cxn modelId="{ED78DA51-2799-42A5-A0DB-22471D1B0617}" type="presOf" srcId="{D6B560A6-A391-41BD-B1FA-C1A1D99272E3}" destId="{FF93B5AC-1B01-429D-B1B9-E371FF101FDF}" srcOrd="0" destOrd="0" presId="urn:microsoft.com/office/officeart/2005/8/layout/vList2"/>
    <dgm:cxn modelId="{656832E8-A44F-421E-A844-79E482332B82}" type="presParOf" srcId="{FF93B5AC-1B01-429D-B1B9-E371FF101FDF}" destId="{C02BBDBB-37B1-4359-976D-22D97B3C87E8}" srcOrd="0" destOrd="0" presId="urn:microsoft.com/office/officeart/2005/8/layout/vList2"/>
    <dgm:cxn modelId="{6DBD7E67-C811-4156-8C86-027FAB94EBBD}" type="presParOf" srcId="{FF93B5AC-1B01-429D-B1B9-E371FF101FDF}" destId="{12A7C67B-9CD8-4229-9AFE-12EC0F05FE8C}" srcOrd="1" destOrd="0" presId="urn:microsoft.com/office/officeart/2005/8/layout/vList2"/>
    <dgm:cxn modelId="{5FB9221A-F0D1-4B67-BA1B-6DC625C3FF30}" type="presParOf" srcId="{FF93B5AC-1B01-429D-B1B9-E371FF101FDF}" destId="{1460A5F4-8135-43C0-9431-FEF4AFA456A8}" srcOrd="2" destOrd="0" presId="urn:microsoft.com/office/officeart/2005/8/layout/vList2"/>
    <dgm:cxn modelId="{99821E4A-A47C-408E-952B-DDF05C9AB00F}" type="presParOf" srcId="{FF93B5AC-1B01-429D-B1B9-E371FF101FDF}" destId="{C0187EE7-D78A-4DE1-A745-54329DA0E5FC}" srcOrd="3" destOrd="0" presId="urn:microsoft.com/office/officeart/2005/8/layout/vList2"/>
    <dgm:cxn modelId="{16B7990E-AF27-4D03-8584-3B2073754C27}" type="presParOf" srcId="{FF93B5AC-1B01-429D-B1B9-E371FF101FDF}" destId="{16873422-3F51-420D-95E0-A22FA29C26C0}" srcOrd="4" destOrd="0" presId="urn:microsoft.com/office/officeart/2005/8/layout/vList2"/>
    <dgm:cxn modelId="{357C7CF5-232A-4D20-B51C-E2CBFC7982AE}" type="presParOf" srcId="{FF93B5AC-1B01-429D-B1B9-E371FF101FDF}" destId="{D9BAB7FA-E805-4BB1-8743-18B710BDE6C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253003-4D62-4CA5-8E3E-949EBECF783A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PH"/>
        </a:p>
      </dgm:t>
    </dgm:pt>
    <dgm:pt modelId="{EACB0557-D413-4629-8F95-0E4B25E8C4F6}">
      <dgm:prSet/>
      <dgm:spPr/>
      <dgm:t>
        <a:bodyPr/>
        <a:lstStyle/>
        <a:p>
          <a:pPr rtl="0"/>
          <a:r>
            <a:rPr lang="en-US" smtClean="0"/>
            <a:t>Realism</a:t>
          </a:r>
          <a:endParaRPr lang="en-PH"/>
        </a:p>
      </dgm:t>
    </dgm:pt>
    <dgm:pt modelId="{268B1701-4857-42EB-B6FB-E71C255E86C0}" type="parTrans" cxnId="{54ADD67A-F678-42CD-BF47-BC74ACA041C6}">
      <dgm:prSet/>
      <dgm:spPr/>
      <dgm:t>
        <a:bodyPr/>
        <a:lstStyle/>
        <a:p>
          <a:endParaRPr lang="en-PH"/>
        </a:p>
      </dgm:t>
    </dgm:pt>
    <dgm:pt modelId="{DC41C43B-D88E-4F7A-A20F-99340CDBD713}" type="sibTrans" cxnId="{54ADD67A-F678-42CD-BF47-BC74ACA041C6}">
      <dgm:prSet/>
      <dgm:spPr/>
      <dgm:t>
        <a:bodyPr/>
        <a:lstStyle/>
        <a:p>
          <a:endParaRPr lang="en-PH"/>
        </a:p>
      </dgm:t>
    </dgm:pt>
    <dgm:pt modelId="{DD5365F7-A886-48D5-86F6-D3834EF30F1D}">
      <dgm:prSet/>
      <dgm:spPr/>
      <dgm:t>
        <a:bodyPr/>
        <a:lstStyle/>
        <a:p>
          <a:pPr rtl="0"/>
          <a:r>
            <a:rPr lang="en-US" dirty="0" smtClean="0"/>
            <a:t>the objects are depicted in the way they would normally appear in nature.</a:t>
          </a:r>
          <a:endParaRPr lang="en-PH" dirty="0"/>
        </a:p>
      </dgm:t>
    </dgm:pt>
    <dgm:pt modelId="{E9D30AD6-C685-43D5-AB93-60C1E1B09CC1}" type="parTrans" cxnId="{0E79B558-75FA-443F-AEEF-C99C96E026B8}">
      <dgm:prSet/>
      <dgm:spPr/>
      <dgm:t>
        <a:bodyPr/>
        <a:lstStyle/>
        <a:p>
          <a:endParaRPr lang="en-PH"/>
        </a:p>
      </dgm:t>
    </dgm:pt>
    <dgm:pt modelId="{75638E65-134A-4C81-9C2E-91F90A119159}" type="sibTrans" cxnId="{0E79B558-75FA-443F-AEEF-C99C96E026B8}">
      <dgm:prSet/>
      <dgm:spPr/>
      <dgm:t>
        <a:bodyPr/>
        <a:lstStyle/>
        <a:p>
          <a:endParaRPr lang="en-PH"/>
        </a:p>
      </dgm:t>
    </dgm:pt>
    <dgm:pt modelId="{05AC4FA4-4E98-4D5F-8573-83F753E09230}">
      <dgm:prSet/>
      <dgm:spPr/>
      <dgm:t>
        <a:bodyPr/>
        <a:lstStyle/>
        <a:p>
          <a:pPr rtl="0"/>
          <a:r>
            <a:rPr lang="en-US" smtClean="0"/>
            <a:t>Abstraction</a:t>
          </a:r>
          <a:endParaRPr lang="en-PH"/>
        </a:p>
      </dgm:t>
    </dgm:pt>
    <dgm:pt modelId="{D4061873-9F22-4B55-9F43-4167809A925F}" type="parTrans" cxnId="{24FBC5EE-FFDB-4ADD-89D4-243A1CA3F87D}">
      <dgm:prSet/>
      <dgm:spPr/>
      <dgm:t>
        <a:bodyPr/>
        <a:lstStyle/>
        <a:p>
          <a:endParaRPr lang="en-PH"/>
        </a:p>
      </dgm:t>
    </dgm:pt>
    <dgm:pt modelId="{5EC1ACEE-4F6D-4EEE-88A5-6C49032A92D4}" type="sibTrans" cxnId="{24FBC5EE-FFDB-4ADD-89D4-243A1CA3F87D}">
      <dgm:prSet/>
      <dgm:spPr/>
      <dgm:t>
        <a:bodyPr/>
        <a:lstStyle/>
        <a:p>
          <a:endParaRPr lang="en-PH"/>
        </a:p>
      </dgm:t>
    </dgm:pt>
    <dgm:pt modelId="{97825C1B-D3BA-4F50-8CEC-8B8E3E9EA5CD}">
      <dgm:prSet/>
      <dgm:spPr/>
      <dgm:t>
        <a:bodyPr/>
        <a:lstStyle/>
        <a:p>
          <a:pPr rtl="0"/>
          <a:r>
            <a:rPr lang="en-US" smtClean="0"/>
            <a:t>does not show the subject at all as an objective reality but only an idea of it or the feeling about it. </a:t>
          </a:r>
          <a:endParaRPr lang="en-PH"/>
        </a:p>
      </dgm:t>
    </dgm:pt>
    <dgm:pt modelId="{92F42C0A-A7F2-4DB0-8DC0-3EC3BB6FA70E}" type="parTrans" cxnId="{9A14E500-98AC-49B2-B945-87A29CB6CF03}">
      <dgm:prSet/>
      <dgm:spPr/>
      <dgm:t>
        <a:bodyPr/>
        <a:lstStyle/>
        <a:p>
          <a:endParaRPr lang="en-PH"/>
        </a:p>
      </dgm:t>
    </dgm:pt>
    <dgm:pt modelId="{6A1FBD42-4128-4F68-9941-B32201EA7882}" type="sibTrans" cxnId="{9A14E500-98AC-49B2-B945-87A29CB6CF03}">
      <dgm:prSet/>
      <dgm:spPr/>
      <dgm:t>
        <a:bodyPr/>
        <a:lstStyle/>
        <a:p>
          <a:endParaRPr lang="en-PH"/>
        </a:p>
      </dgm:t>
    </dgm:pt>
    <dgm:pt modelId="{9CAC8E4B-A284-48CD-A4FA-1CA87059A4B6}">
      <dgm:prSet/>
      <dgm:spPr/>
      <dgm:t>
        <a:bodyPr/>
        <a:lstStyle/>
        <a:p>
          <a:pPr rtl="0"/>
          <a:r>
            <a:rPr lang="en-US" smtClean="0"/>
            <a:t>A technique of simplifying and reorganizing objects and elements according to the artist’s creative expressions.</a:t>
          </a:r>
          <a:endParaRPr lang="en-PH"/>
        </a:p>
      </dgm:t>
    </dgm:pt>
    <dgm:pt modelId="{99D06021-0764-4158-BD96-BD36FAE9AF29}" type="parTrans" cxnId="{9B3C7116-A8EE-40BA-BBC9-40E9D545129C}">
      <dgm:prSet/>
      <dgm:spPr/>
      <dgm:t>
        <a:bodyPr/>
        <a:lstStyle/>
        <a:p>
          <a:endParaRPr lang="en-PH"/>
        </a:p>
      </dgm:t>
    </dgm:pt>
    <dgm:pt modelId="{9EA1F059-E0BB-48DD-B725-BA8575DDECEE}" type="sibTrans" cxnId="{9B3C7116-A8EE-40BA-BBC9-40E9D545129C}">
      <dgm:prSet/>
      <dgm:spPr/>
      <dgm:t>
        <a:bodyPr/>
        <a:lstStyle/>
        <a:p>
          <a:endParaRPr lang="en-PH"/>
        </a:p>
      </dgm:t>
    </dgm:pt>
    <dgm:pt modelId="{1BE005C7-3A23-4EEE-AA71-9A4713CB5F2D}">
      <dgm:prSet/>
      <dgm:spPr/>
      <dgm:t>
        <a:bodyPr/>
        <a:lstStyle/>
        <a:p>
          <a:pPr rtl="0"/>
          <a:r>
            <a:rPr lang="en-US" smtClean="0"/>
            <a:t>The original objects have been reduced to simple geometric shapes and they can be rarely identified unless the artist named them in his/her title.</a:t>
          </a:r>
          <a:endParaRPr lang="en-PH"/>
        </a:p>
      </dgm:t>
    </dgm:pt>
    <dgm:pt modelId="{C144B14D-F44D-4D9F-91DB-05A6E64A392B}" type="parTrans" cxnId="{CF223A93-8083-4FF9-BADB-5E76986B8772}">
      <dgm:prSet/>
      <dgm:spPr/>
      <dgm:t>
        <a:bodyPr/>
        <a:lstStyle/>
        <a:p>
          <a:endParaRPr lang="en-PH"/>
        </a:p>
      </dgm:t>
    </dgm:pt>
    <dgm:pt modelId="{4F35FD15-55D1-406B-B008-3C749932362F}" type="sibTrans" cxnId="{CF223A93-8083-4FF9-BADB-5E76986B8772}">
      <dgm:prSet/>
      <dgm:spPr/>
      <dgm:t>
        <a:bodyPr/>
        <a:lstStyle/>
        <a:p>
          <a:endParaRPr lang="en-PH"/>
        </a:p>
      </dgm:t>
    </dgm:pt>
    <dgm:pt modelId="{4C5A1C88-0935-4614-820E-1019483DCEF6}" type="pres">
      <dgm:prSet presAssocID="{FA253003-4D62-4CA5-8E3E-949EBECF783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PH"/>
        </a:p>
      </dgm:t>
    </dgm:pt>
    <dgm:pt modelId="{17E5E6BD-B11A-4FD6-AC16-554142498004}" type="pres">
      <dgm:prSet presAssocID="{EACB0557-D413-4629-8F95-0E4B25E8C4F6}" presName="root" presStyleCnt="0"/>
      <dgm:spPr/>
    </dgm:pt>
    <dgm:pt modelId="{B2B8BE8E-C633-41EB-AAC6-7E7D252ED733}" type="pres">
      <dgm:prSet presAssocID="{EACB0557-D413-4629-8F95-0E4B25E8C4F6}" presName="rootComposite" presStyleCnt="0"/>
      <dgm:spPr/>
    </dgm:pt>
    <dgm:pt modelId="{0C1EE3C5-D13A-4C5B-95DE-15443F17163D}" type="pres">
      <dgm:prSet presAssocID="{EACB0557-D413-4629-8F95-0E4B25E8C4F6}" presName="rootText" presStyleLbl="node1" presStyleIdx="0" presStyleCnt="2"/>
      <dgm:spPr/>
      <dgm:t>
        <a:bodyPr/>
        <a:lstStyle/>
        <a:p>
          <a:endParaRPr lang="en-PH"/>
        </a:p>
      </dgm:t>
    </dgm:pt>
    <dgm:pt modelId="{70357EB4-09DC-4EF7-96C1-99A13727690B}" type="pres">
      <dgm:prSet presAssocID="{EACB0557-D413-4629-8F95-0E4B25E8C4F6}" presName="rootConnector" presStyleLbl="node1" presStyleIdx="0" presStyleCnt="2"/>
      <dgm:spPr/>
      <dgm:t>
        <a:bodyPr/>
        <a:lstStyle/>
        <a:p>
          <a:endParaRPr lang="en-PH"/>
        </a:p>
      </dgm:t>
    </dgm:pt>
    <dgm:pt modelId="{237DAADF-4AB0-4B36-B286-910069903AAA}" type="pres">
      <dgm:prSet presAssocID="{EACB0557-D413-4629-8F95-0E4B25E8C4F6}" presName="childShape" presStyleCnt="0"/>
      <dgm:spPr/>
    </dgm:pt>
    <dgm:pt modelId="{91A29261-928A-4210-AFD5-9CC1AEFD41D5}" type="pres">
      <dgm:prSet presAssocID="{E9D30AD6-C685-43D5-AB93-60C1E1B09CC1}" presName="Name13" presStyleLbl="parChTrans1D2" presStyleIdx="0" presStyleCnt="4"/>
      <dgm:spPr/>
      <dgm:t>
        <a:bodyPr/>
        <a:lstStyle/>
        <a:p>
          <a:endParaRPr lang="en-PH"/>
        </a:p>
      </dgm:t>
    </dgm:pt>
    <dgm:pt modelId="{7482BAB0-DCF6-429E-8D1A-9A5C25E48BA0}" type="pres">
      <dgm:prSet presAssocID="{DD5365F7-A886-48D5-86F6-D3834EF30F1D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3AD6277-6FB4-4011-8CEE-DB55709CED8A}" type="pres">
      <dgm:prSet presAssocID="{05AC4FA4-4E98-4D5F-8573-83F753E09230}" presName="root" presStyleCnt="0"/>
      <dgm:spPr/>
    </dgm:pt>
    <dgm:pt modelId="{CEC99B4A-02E5-4C07-9347-BE16E687FC41}" type="pres">
      <dgm:prSet presAssocID="{05AC4FA4-4E98-4D5F-8573-83F753E09230}" presName="rootComposite" presStyleCnt="0"/>
      <dgm:spPr/>
    </dgm:pt>
    <dgm:pt modelId="{D07B7B1A-AA93-4E97-AF3B-47C8B12294F4}" type="pres">
      <dgm:prSet presAssocID="{05AC4FA4-4E98-4D5F-8573-83F753E09230}" presName="rootText" presStyleLbl="node1" presStyleIdx="1" presStyleCnt="2"/>
      <dgm:spPr/>
      <dgm:t>
        <a:bodyPr/>
        <a:lstStyle/>
        <a:p>
          <a:endParaRPr lang="en-PH"/>
        </a:p>
      </dgm:t>
    </dgm:pt>
    <dgm:pt modelId="{1C8D66EE-4052-43FA-B8C7-F7E46B86245C}" type="pres">
      <dgm:prSet presAssocID="{05AC4FA4-4E98-4D5F-8573-83F753E09230}" presName="rootConnector" presStyleLbl="node1" presStyleIdx="1" presStyleCnt="2"/>
      <dgm:spPr/>
      <dgm:t>
        <a:bodyPr/>
        <a:lstStyle/>
        <a:p>
          <a:endParaRPr lang="en-PH"/>
        </a:p>
      </dgm:t>
    </dgm:pt>
    <dgm:pt modelId="{3AC6829E-7176-479B-AD86-7B70B5EFB62A}" type="pres">
      <dgm:prSet presAssocID="{05AC4FA4-4E98-4D5F-8573-83F753E09230}" presName="childShape" presStyleCnt="0"/>
      <dgm:spPr/>
    </dgm:pt>
    <dgm:pt modelId="{EED3B1F1-6F21-4192-8AE9-3CE3947E91B5}" type="pres">
      <dgm:prSet presAssocID="{92F42C0A-A7F2-4DB0-8DC0-3EC3BB6FA70E}" presName="Name13" presStyleLbl="parChTrans1D2" presStyleIdx="1" presStyleCnt="4"/>
      <dgm:spPr/>
      <dgm:t>
        <a:bodyPr/>
        <a:lstStyle/>
        <a:p>
          <a:endParaRPr lang="en-PH"/>
        </a:p>
      </dgm:t>
    </dgm:pt>
    <dgm:pt modelId="{D161FA68-16E3-4978-95E7-EA608A93B908}" type="pres">
      <dgm:prSet presAssocID="{97825C1B-D3BA-4F50-8CEC-8B8E3E9EA5CD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0AECA9FC-88FA-4B22-9F02-B2906CEF2A80}" type="pres">
      <dgm:prSet presAssocID="{99D06021-0764-4158-BD96-BD36FAE9AF29}" presName="Name13" presStyleLbl="parChTrans1D2" presStyleIdx="2" presStyleCnt="4"/>
      <dgm:spPr/>
      <dgm:t>
        <a:bodyPr/>
        <a:lstStyle/>
        <a:p>
          <a:endParaRPr lang="en-PH"/>
        </a:p>
      </dgm:t>
    </dgm:pt>
    <dgm:pt modelId="{D6FC21DC-E503-40BA-A132-8D97DF2D383C}" type="pres">
      <dgm:prSet presAssocID="{9CAC8E4B-A284-48CD-A4FA-1CA87059A4B6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88EA7CF8-5219-4E8F-BF9A-26774F7CD072}" type="pres">
      <dgm:prSet presAssocID="{C144B14D-F44D-4D9F-91DB-05A6E64A392B}" presName="Name13" presStyleLbl="parChTrans1D2" presStyleIdx="3" presStyleCnt="4"/>
      <dgm:spPr/>
      <dgm:t>
        <a:bodyPr/>
        <a:lstStyle/>
        <a:p>
          <a:endParaRPr lang="en-PH"/>
        </a:p>
      </dgm:t>
    </dgm:pt>
    <dgm:pt modelId="{6754F5BC-A244-40E5-9CBF-C9B0DA1144C2}" type="pres">
      <dgm:prSet presAssocID="{1BE005C7-3A23-4EEE-AA71-9A4713CB5F2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9B3C7116-A8EE-40BA-BBC9-40E9D545129C}" srcId="{05AC4FA4-4E98-4D5F-8573-83F753E09230}" destId="{9CAC8E4B-A284-48CD-A4FA-1CA87059A4B6}" srcOrd="1" destOrd="0" parTransId="{99D06021-0764-4158-BD96-BD36FAE9AF29}" sibTransId="{9EA1F059-E0BB-48DD-B725-BA8575DDECEE}"/>
    <dgm:cxn modelId="{24FBC5EE-FFDB-4ADD-89D4-243A1CA3F87D}" srcId="{FA253003-4D62-4CA5-8E3E-949EBECF783A}" destId="{05AC4FA4-4E98-4D5F-8573-83F753E09230}" srcOrd="1" destOrd="0" parTransId="{D4061873-9F22-4B55-9F43-4167809A925F}" sibTransId="{5EC1ACEE-4F6D-4EEE-88A5-6C49032A92D4}"/>
    <dgm:cxn modelId="{2F0E7379-4F6F-42FC-8A9D-1FF2A10EE0D3}" type="presOf" srcId="{1BE005C7-3A23-4EEE-AA71-9A4713CB5F2D}" destId="{6754F5BC-A244-40E5-9CBF-C9B0DA1144C2}" srcOrd="0" destOrd="0" presId="urn:microsoft.com/office/officeart/2005/8/layout/hierarchy3"/>
    <dgm:cxn modelId="{491434B3-EF58-46E2-BE98-DCD1F7849430}" type="presOf" srcId="{99D06021-0764-4158-BD96-BD36FAE9AF29}" destId="{0AECA9FC-88FA-4B22-9F02-B2906CEF2A80}" srcOrd="0" destOrd="0" presId="urn:microsoft.com/office/officeart/2005/8/layout/hierarchy3"/>
    <dgm:cxn modelId="{6C209AE6-0435-49C8-AC8E-7CB8678A36D5}" type="presOf" srcId="{EACB0557-D413-4629-8F95-0E4B25E8C4F6}" destId="{70357EB4-09DC-4EF7-96C1-99A13727690B}" srcOrd="1" destOrd="0" presId="urn:microsoft.com/office/officeart/2005/8/layout/hierarchy3"/>
    <dgm:cxn modelId="{90F0C97E-35A5-4DA1-B39F-990D3E037513}" type="presOf" srcId="{92F42C0A-A7F2-4DB0-8DC0-3EC3BB6FA70E}" destId="{EED3B1F1-6F21-4192-8AE9-3CE3947E91B5}" srcOrd="0" destOrd="0" presId="urn:microsoft.com/office/officeart/2005/8/layout/hierarchy3"/>
    <dgm:cxn modelId="{9A48FC24-F6F0-430C-9C5C-208CC1DF2304}" type="presOf" srcId="{E9D30AD6-C685-43D5-AB93-60C1E1B09CC1}" destId="{91A29261-928A-4210-AFD5-9CC1AEFD41D5}" srcOrd="0" destOrd="0" presId="urn:microsoft.com/office/officeart/2005/8/layout/hierarchy3"/>
    <dgm:cxn modelId="{0E79B558-75FA-443F-AEEF-C99C96E026B8}" srcId="{EACB0557-D413-4629-8F95-0E4B25E8C4F6}" destId="{DD5365F7-A886-48D5-86F6-D3834EF30F1D}" srcOrd="0" destOrd="0" parTransId="{E9D30AD6-C685-43D5-AB93-60C1E1B09CC1}" sibTransId="{75638E65-134A-4C81-9C2E-91F90A119159}"/>
    <dgm:cxn modelId="{54ADD67A-F678-42CD-BF47-BC74ACA041C6}" srcId="{FA253003-4D62-4CA5-8E3E-949EBECF783A}" destId="{EACB0557-D413-4629-8F95-0E4B25E8C4F6}" srcOrd="0" destOrd="0" parTransId="{268B1701-4857-42EB-B6FB-E71C255E86C0}" sibTransId="{DC41C43B-D88E-4F7A-A20F-99340CDBD713}"/>
    <dgm:cxn modelId="{1978D144-DA18-46CC-81D7-2500BADE76E4}" type="presOf" srcId="{05AC4FA4-4E98-4D5F-8573-83F753E09230}" destId="{1C8D66EE-4052-43FA-B8C7-F7E46B86245C}" srcOrd="1" destOrd="0" presId="urn:microsoft.com/office/officeart/2005/8/layout/hierarchy3"/>
    <dgm:cxn modelId="{CF223A93-8083-4FF9-BADB-5E76986B8772}" srcId="{05AC4FA4-4E98-4D5F-8573-83F753E09230}" destId="{1BE005C7-3A23-4EEE-AA71-9A4713CB5F2D}" srcOrd="2" destOrd="0" parTransId="{C144B14D-F44D-4D9F-91DB-05A6E64A392B}" sibTransId="{4F35FD15-55D1-406B-B008-3C749932362F}"/>
    <dgm:cxn modelId="{A994BE27-8C56-4856-9717-C492A2E7C2BE}" type="presOf" srcId="{97825C1B-D3BA-4F50-8CEC-8B8E3E9EA5CD}" destId="{D161FA68-16E3-4978-95E7-EA608A93B908}" srcOrd="0" destOrd="0" presId="urn:microsoft.com/office/officeart/2005/8/layout/hierarchy3"/>
    <dgm:cxn modelId="{E0BF0DD6-2709-4C38-80B5-119D8CBE1731}" type="presOf" srcId="{FA253003-4D62-4CA5-8E3E-949EBECF783A}" destId="{4C5A1C88-0935-4614-820E-1019483DCEF6}" srcOrd="0" destOrd="0" presId="urn:microsoft.com/office/officeart/2005/8/layout/hierarchy3"/>
    <dgm:cxn modelId="{CCBA7DAB-D93C-40B4-B120-1305C46A03DB}" type="presOf" srcId="{C144B14D-F44D-4D9F-91DB-05A6E64A392B}" destId="{88EA7CF8-5219-4E8F-BF9A-26774F7CD072}" srcOrd="0" destOrd="0" presId="urn:microsoft.com/office/officeart/2005/8/layout/hierarchy3"/>
    <dgm:cxn modelId="{9A14E500-98AC-49B2-B945-87A29CB6CF03}" srcId="{05AC4FA4-4E98-4D5F-8573-83F753E09230}" destId="{97825C1B-D3BA-4F50-8CEC-8B8E3E9EA5CD}" srcOrd="0" destOrd="0" parTransId="{92F42C0A-A7F2-4DB0-8DC0-3EC3BB6FA70E}" sibTransId="{6A1FBD42-4128-4F68-9941-B32201EA7882}"/>
    <dgm:cxn modelId="{BB99CA18-2986-48A6-A7F0-1D4154D56E4B}" type="presOf" srcId="{9CAC8E4B-A284-48CD-A4FA-1CA87059A4B6}" destId="{D6FC21DC-E503-40BA-A132-8D97DF2D383C}" srcOrd="0" destOrd="0" presId="urn:microsoft.com/office/officeart/2005/8/layout/hierarchy3"/>
    <dgm:cxn modelId="{ECD942ED-DF36-438E-BF3C-502822221532}" type="presOf" srcId="{05AC4FA4-4E98-4D5F-8573-83F753E09230}" destId="{D07B7B1A-AA93-4E97-AF3B-47C8B12294F4}" srcOrd="0" destOrd="0" presId="urn:microsoft.com/office/officeart/2005/8/layout/hierarchy3"/>
    <dgm:cxn modelId="{38589B0D-8A7C-44FA-B704-730CC8316255}" type="presOf" srcId="{EACB0557-D413-4629-8F95-0E4B25E8C4F6}" destId="{0C1EE3C5-D13A-4C5B-95DE-15443F17163D}" srcOrd="0" destOrd="0" presId="urn:microsoft.com/office/officeart/2005/8/layout/hierarchy3"/>
    <dgm:cxn modelId="{3ED0FDD0-2A83-4A93-B148-182340811B99}" type="presOf" srcId="{DD5365F7-A886-48D5-86F6-D3834EF30F1D}" destId="{7482BAB0-DCF6-429E-8D1A-9A5C25E48BA0}" srcOrd="0" destOrd="0" presId="urn:microsoft.com/office/officeart/2005/8/layout/hierarchy3"/>
    <dgm:cxn modelId="{E9D41EDD-C046-4072-A01F-C20A1C680E9C}" type="presParOf" srcId="{4C5A1C88-0935-4614-820E-1019483DCEF6}" destId="{17E5E6BD-B11A-4FD6-AC16-554142498004}" srcOrd="0" destOrd="0" presId="urn:microsoft.com/office/officeart/2005/8/layout/hierarchy3"/>
    <dgm:cxn modelId="{785DB42F-8953-4FBA-A4C0-C1F62ED0B7D2}" type="presParOf" srcId="{17E5E6BD-B11A-4FD6-AC16-554142498004}" destId="{B2B8BE8E-C633-41EB-AAC6-7E7D252ED733}" srcOrd="0" destOrd="0" presId="urn:microsoft.com/office/officeart/2005/8/layout/hierarchy3"/>
    <dgm:cxn modelId="{DAD3724E-8BCD-419B-B77A-B29EDC58A096}" type="presParOf" srcId="{B2B8BE8E-C633-41EB-AAC6-7E7D252ED733}" destId="{0C1EE3C5-D13A-4C5B-95DE-15443F17163D}" srcOrd="0" destOrd="0" presId="urn:microsoft.com/office/officeart/2005/8/layout/hierarchy3"/>
    <dgm:cxn modelId="{3006773A-A6A7-4D02-BD12-B9585643F368}" type="presParOf" srcId="{B2B8BE8E-C633-41EB-AAC6-7E7D252ED733}" destId="{70357EB4-09DC-4EF7-96C1-99A13727690B}" srcOrd="1" destOrd="0" presId="urn:microsoft.com/office/officeart/2005/8/layout/hierarchy3"/>
    <dgm:cxn modelId="{663A68D4-5F6E-4454-BE42-55ED379D71E7}" type="presParOf" srcId="{17E5E6BD-B11A-4FD6-AC16-554142498004}" destId="{237DAADF-4AB0-4B36-B286-910069903AAA}" srcOrd="1" destOrd="0" presId="urn:microsoft.com/office/officeart/2005/8/layout/hierarchy3"/>
    <dgm:cxn modelId="{27802BD4-F416-4BBE-AEEC-4BFCFE3CCC11}" type="presParOf" srcId="{237DAADF-4AB0-4B36-B286-910069903AAA}" destId="{91A29261-928A-4210-AFD5-9CC1AEFD41D5}" srcOrd="0" destOrd="0" presId="urn:microsoft.com/office/officeart/2005/8/layout/hierarchy3"/>
    <dgm:cxn modelId="{2F25A389-4B66-4B1D-AAE0-1658EBE89927}" type="presParOf" srcId="{237DAADF-4AB0-4B36-B286-910069903AAA}" destId="{7482BAB0-DCF6-429E-8D1A-9A5C25E48BA0}" srcOrd="1" destOrd="0" presId="urn:microsoft.com/office/officeart/2005/8/layout/hierarchy3"/>
    <dgm:cxn modelId="{BAAFF50C-4A10-47E5-A837-482F6256D7C5}" type="presParOf" srcId="{4C5A1C88-0935-4614-820E-1019483DCEF6}" destId="{B3AD6277-6FB4-4011-8CEE-DB55709CED8A}" srcOrd="1" destOrd="0" presId="urn:microsoft.com/office/officeart/2005/8/layout/hierarchy3"/>
    <dgm:cxn modelId="{FE00071E-CACE-4A0C-BF8F-83420EDF1DF5}" type="presParOf" srcId="{B3AD6277-6FB4-4011-8CEE-DB55709CED8A}" destId="{CEC99B4A-02E5-4C07-9347-BE16E687FC41}" srcOrd="0" destOrd="0" presId="urn:microsoft.com/office/officeart/2005/8/layout/hierarchy3"/>
    <dgm:cxn modelId="{4FAF9FA9-79C8-4C5C-A34A-28475E658694}" type="presParOf" srcId="{CEC99B4A-02E5-4C07-9347-BE16E687FC41}" destId="{D07B7B1A-AA93-4E97-AF3B-47C8B12294F4}" srcOrd="0" destOrd="0" presId="urn:microsoft.com/office/officeart/2005/8/layout/hierarchy3"/>
    <dgm:cxn modelId="{DBC8F10E-A9AF-4845-9E48-870FE5EFBDC3}" type="presParOf" srcId="{CEC99B4A-02E5-4C07-9347-BE16E687FC41}" destId="{1C8D66EE-4052-43FA-B8C7-F7E46B86245C}" srcOrd="1" destOrd="0" presId="urn:microsoft.com/office/officeart/2005/8/layout/hierarchy3"/>
    <dgm:cxn modelId="{EEF96AD2-A5EF-45EB-9332-274ECD0D117E}" type="presParOf" srcId="{B3AD6277-6FB4-4011-8CEE-DB55709CED8A}" destId="{3AC6829E-7176-479B-AD86-7B70B5EFB62A}" srcOrd="1" destOrd="0" presId="urn:microsoft.com/office/officeart/2005/8/layout/hierarchy3"/>
    <dgm:cxn modelId="{7C2D4D3E-C7D2-4A3F-91A9-EB06DE33C243}" type="presParOf" srcId="{3AC6829E-7176-479B-AD86-7B70B5EFB62A}" destId="{EED3B1F1-6F21-4192-8AE9-3CE3947E91B5}" srcOrd="0" destOrd="0" presId="urn:microsoft.com/office/officeart/2005/8/layout/hierarchy3"/>
    <dgm:cxn modelId="{64D1A470-E568-42B7-9B82-039C041F99E7}" type="presParOf" srcId="{3AC6829E-7176-479B-AD86-7B70B5EFB62A}" destId="{D161FA68-16E3-4978-95E7-EA608A93B908}" srcOrd="1" destOrd="0" presId="urn:microsoft.com/office/officeart/2005/8/layout/hierarchy3"/>
    <dgm:cxn modelId="{8DF218D7-086A-4365-B73C-1054A2ED42C3}" type="presParOf" srcId="{3AC6829E-7176-479B-AD86-7B70B5EFB62A}" destId="{0AECA9FC-88FA-4B22-9F02-B2906CEF2A80}" srcOrd="2" destOrd="0" presId="urn:microsoft.com/office/officeart/2005/8/layout/hierarchy3"/>
    <dgm:cxn modelId="{6AF970D0-05FB-4103-970B-C4465FF10EA1}" type="presParOf" srcId="{3AC6829E-7176-479B-AD86-7B70B5EFB62A}" destId="{D6FC21DC-E503-40BA-A132-8D97DF2D383C}" srcOrd="3" destOrd="0" presId="urn:microsoft.com/office/officeart/2005/8/layout/hierarchy3"/>
    <dgm:cxn modelId="{9B321DA7-492E-4FC5-8F3A-CD45ED50B528}" type="presParOf" srcId="{3AC6829E-7176-479B-AD86-7B70B5EFB62A}" destId="{88EA7CF8-5219-4E8F-BF9A-26774F7CD072}" srcOrd="4" destOrd="0" presId="urn:microsoft.com/office/officeart/2005/8/layout/hierarchy3"/>
    <dgm:cxn modelId="{4BAE5040-2F8F-4787-86E3-36C7F80379FA}" type="presParOf" srcId="{3AC6829E-7176-479B-AD86-7B70B5EFB62A}" destId="{6754F5BC-A244-40E5-9CBF-C9B0DA1144C2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A339006-1BFC-44F5-84C0-836163BBB0B3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PH"/>
        </a:p>
      </dgm:t>
    </dgm:pt>
    <dgm:pt modelId="{0E11F1A3-A151-4251-97B5-704FE721A84D}">
      <dgm:prSet/>
      <dgm:spPr/>
      <dgm:t>
        <a:bodyPr/>
        <a:lstStyle/>
        <a:p>
          <a:pPr rtl="0"/>
          <a:r>
            <a:rPr lang="en-US" smtClean="0"/>
            <a:t>Distortion</a:t>
          </a:r>
          <a:endParaRPr lang="en-PH"/>
        </a:p>
      </dgm:t>
    </dgm:pt>
    <dgm:pt modelId="{72EC820E-67A4-48B8-82C2-C112F0D54CC6}" type="parTrans" cxnId="{D3AFA859-EB22-4214-BF8E-D2CC5BA7126C}">
      <dgm:prSet/>
      <dgm:spPr/>
      <dgm:t>
        <a:bodyPr/>
        <a:lstStyle/>
        <a:p>
          <a:endParaRPr lang="en-PH"/>
        </a:p>
      </dgm:t>
    </dgm:pt>
    <dgm:pt modelId="{99E390B1-A170-4F66-9BD7-3F4385E1A3AC}" type="sibTrans" cxnId="{D3AFA859-EB22-4214-BF8E-D2CC5BA7126C}">
      <dgm:prSet/>
      <dgm:spPr/>
      <dgm:t>
        <a:bodyPr/>
        <a:lstStyle/>
        <a:p>
          <a:endParaRPr lang="en-PH"/>
        </a:p>
      </dgm:t>
    </dgm:pt>
    <dgm:pt modelId="{41BFF296-3317-4614-8869-3BB5769B204C}">
      <dgm:prSet/>
      <dgm:spPr/>
      <dgm:t>
        <a:bodyPr/>
        <a:lstStyle/>
        <a:p>
          <a:pPr rtl="0"/>
          <a:r>
            <a:rPr lang="en-US" smtClean="0"/>
            <a:t>A technique employed by the artist to dramatize the shape of a figure in order to create an emotional effect.</a:t>
          </a:r>
          <a:endParaRPr lang="en-PH"/>
        </a:p>
      </dgm:t>
    </dgm:pt>
    <dgm:pt modelId="{E6A2A06D-F6A6-4D16-AA36-1B19B8109BF6}" type="parTrans" cxnId="{08CED896-093B-4CEB-A013-4AD5A761C6FF}">
      <dgm:prSet/>
      <dgm:spPr/>
      <dgm:t>
        <a:bodyPr/>
        <a:lstStyle/>
        <a:p>
          <a:endParaRPr lang="en-PH"/>
        </a:p>
      </dgm:t>
    </dgm:pt>
    <dgm:pt modelId="{AD82629D-AC42-49FA-9E26-4B714AB261FC}" type="sibTrans" cxnId="{08CED896-093B-4CEB-A013-4AD5A761C6FF}">
      <dgm:prSet/>
      <dgm:spPr/>
      <dgm:t>
        <a:bodyPr/>
        <a:lstStyle/>
        <a:p>
          <a:endParaRPr lang="en-PH"/>
        </a:p>
      </dgm:t>
    </dgm:pt>
    <dgm:pt modelId="{E38A2240-72B4-4272-9486-61E3C9ADA729}">
      <dgm:prSet/>
      <dgm:spPr/>
      <dgm:t>
        <a:bodyPr/>
        <a:lstStyle/>
        <a:p>
          <a:pPr rtl="0"/>
          <a:r>
            <a:rPr lang="en-US" smtClean="0"/>
            <a:t>Twisting, stretching, or deforming the natural form and shape of the object, e.g., caricatures.</a:t>
          </a:r>
          <a:endParaRPr lang="en-PH"/>
        </a:p>
      </dgm:t>
    </dgm:pt>
    <dgm:pt modelId="{E2CC2FE3-A06A-497E-92F7-EB7029FBD109}" type="parTrans" cxnId="{AE166988-6878-41BA-9459-8C0F6DC85DD9}">
      <dgm:prSet/>
      <dgm:spPr/>
      <dgm:t>
        <a:bodyPr/>
        <a:lstStyle/>
        <a:p>
          <a:endParaRPr lang="en-PH"/>
        </a:p>
      </dgm:t>
    </dgm:pt>
    <dgm:pt modelId="{FD801F15-E386-4CEE-BF0F-456E8E143B80}" type="sibTrans" cxnId="{AE166988-6878-41BA-9459-8C0F6DC85DD9}">
      <dgm:prSet/>
      <dgm:spPr/>
      <dgm:t>
        <a:bodyPr/>
        <a:lstStyle/>
        <a:p>
          <a:endParaRPr lang="en-PH"/>
        </a:p>
      </dgm:t>
    </dgm:pt>
    <dgm:pt modelId="{5701A658-A67A-426B-943E-34FCC3F2CB14}">
      <dgm:prSet/>
      <dgm:spPr/>
      <dgm:t>
        <a:bodyPr/>
        <a:lstStyle/>
        <a:p>
          <a:pPr rtl="0"/>
          <a:r>
            <a:rPr lang="en-US" smtClean="0"/>
            <a:t>Surrealism</a:t>
          </a:r>
          <a:endParaRPr lang="en-PH"/>
        </a:p>
      </dgm:t>
    </dgm:pt>
    <dgm:pt modelId="{839E7639-F054-4B8D-9FB9-E2F9D20F110C}" type="parTrans" cxnId="{CF335DE7-45F8-4083-9CFC-7E90A5CA923A}">
      <dgm:prSet/>
      <dgm:spPr/>
      <dgm:t>
        <a:bodyPr/>
        <a:lstStyle/>
        <a:p>
          <a:endParaRPr lang="en-PH"/>
        </a:p>
      </dgm:t>
    </dgm:pt>
    <dgm:pt modelId="{7D5C38EB-F08D-404F-A378-745CC8AD89C4}" type="sibTrans" cxnId="{CF335DE7-45F8-4083-9CFC-7E90A5CA923A}">
      <dgm:prSet/>
      <dgm:spPr/>
      <dgm:t>
        <a:bodyPr/>
        <a:lstStyle/>
        <a:p>
          <a:endParaRPr lang="en-PH"/>
        </a:p>
      </dgm:t>
    </dgm:pt>
    <dgm:pt modelId="{B82CE819-82B3-44A0-8B47-80BDDE120A04}">
      <dgm:prSet/>
      <dgm:spPr/>
      <dgm:t>
        <a:bodyPr/>
        <a:lstStyle/>
        <a:p>
          <a:pPr rtl="0"/>
          <a:r>
            <a:rPr lang="en-US" smtClean="0"/>
            <a:t>A combination of realism and distortion</a:t>
          </a:r>
          <a:endParaRPr lang="en-PH"/>
        </a:p>
      </dgm:t>
    </dgm:pt>
    <dgm:pt modelId="{B3B6FB8E-AAEB-4930-A602-E52B1FFDE8D7}" type="parTrans" cxnId="{89AE42C8-1408-4535-9091-81C9E5079F7E}">
      <dgm:prSet/>
      <dgm:spPr/>
      <dgm:t>
        <a:bodyPr/>
        <a:lstStyle/>
        <a:p>
          <a:endParaRPr lang="en-PH"/>
        </a:p>
      </dgm:t>
    </dgm:pt>
    <dgm:pt modelId="{2ACC1B98-A3B4-4B59-8077-323C6C810C71}" type="sibTrans" cxnId="{89AE42C8-1408-4535-9091-81C9E5079F7E}">
      <dgm:prSet/>
      <dgm:spPr/>
      <dgm:t>
        <a:bodyPr/>
        <a:lstStyle/>
        <a:p>
          <a:endParaRPr lang="en-PH"/>
        </a:p>
      </dgm:t>
    </dgm:pt>
    <dgm:pt modelId="{93792485-8E3B-450A-A7A1-69B5C6C043B0}" type="pres">
      <dgm:prSet presAssocID="{BA339006-1BFC-44F5-84C0-836163BBB0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PH"/>
        </a:p>
      </dgm:t>
    </dgm:pt>
    <dgm:pt modelId="{C25D8A3D-8C4F-4BB9-B584-2D1DC6D1DA5B}" type="pres">
      <dgm:prSet presAssocID="{0E11F1A3-A151-4251-97B5-704FE721A84D}" presName="root" presStyleCnt="0"/>
      <dgm:spPr/>
    </dgm:pt>
    <dgm:pt modelId="{1C3E2B95-161D-42C0-AF38-FD126790C841}" type="pres">
      <dgm:prSet presAssocID="{0E11F1A3-A151-4251-97B5-704FE721A84D}" presName="rootComposite" presStyleCnt="0"/>
      <dgm:spPr/>
    </dgm:pt>
    <dgm:pt modelId="{F5DD0806-DAB7-4656-8E7A-C43A49F7B39A}" type="pres">
      <dgm:prSet presAssocID="{0E11F1A3-A151-4251-97B5-704FE721A84D}" presName="rootText" presStyleLbl="node1" presStyleIdx="0" presStyleCnt="2"/>
      <dgm:spPr/>
      <dgm:t>
        <a:bodyPr/>
        <a:lstStyle/>
        <a:p>
          <a:endParaRPr lang="en-PH"/>
        </a:p>
      </dgm:t>
    </dgm:pt>
    <dgm:pt modelId="{45EB6056-EFBA-43BD-95E6-F07C319B1AE8}" type="pres">
      <dgm:prSet presAssocID="{0E11F1A3-A151-4251-97B5-704FE721A84D}" presName="rootConnector" presStyleLbl="node1" presStyleIdx="0" presStyleCnt="2"/>
      <dgm:spPr/>
      <dgm:t>
        <a:bodyPr/>
        <a:lstStyle/>
        <a:p>
          <a:endParaRPr lang="en-PH"/>
        </a:p>
      </dgm:t>
    </dgm:pt>
    <dgm:pt modelId="{86FB2F0C-72DF-4C80-BADA-12D5D75FBF61}" type="pres">
      <dgm:prSet presAssocID="{0E11F1A3-A151-4251-97B5-704FE721A84D}" presName="childShape" presStyleCnt="0"/>
      <dgm:spPr/>
    </dgm:pt>
    <dgm:pt modelId="{4A91BA3B-E3FF-4C37-8386-1FF7EC7D6E25}" type="pres">
      <dgm:prSet presAssocID="{E6A2A06D-F6A6-4D16-AA36-1B19B8109BF6}" presName="Name13" presStyleLbl="parChTrans1D2" presStyleIdx="0" presStyleCnt="3"/>
      <dgm:spPr/>
      <dgm:t>
        <a:bodyPr/>
        <a:lstStyle/>
        <a:p>
          <a:endParaRPr lang="en-PH"/>
        </a:p>
      </dgm:t>
    </dgm:pt>
    <dgm:pt modelId="{97A334F5-9174-4B50-8F7A-C4664EA8EB78}" type="pres">
      <dgm:prSet presAssocID="{41BFF296-3317-4614-8869-3BB5769B204C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3C0FD020-B713-4C72-9145-CB00CC6A1947}" type="pres">
      <dgm:prSet presAssocID="{E2CC2FE3-A06A-497E-92F7-EB7029FBD109}" presName="Name13" presStyleLbl="parChTrans1D2" presStyleIdx="1" presStyleCnt="3"/>
      <dgm:spPr/>
      <dgm:t>
        <a:bodyPr/>
        <a:lstStyle/>
        <a:p>
          <a:endParaRPr lang="en-PH"/>
        </a:p>
      </dgm:t>
    </dgm:pt>
    <dgm:pt modelId="{1B044D12-3609-41A5-B729-7315A5EB0318}" type="pres">
      <dgm:prSet presAssocID="{E38A2240-72B4-4272-9486-61E3C9ADA729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7B2A244-5DBD-4F4E-A0BE-28161FE30629}" type="pres">
      <dgm:prSet presAssocID="{5701A658-A67A-426B-943E-34FCC3F2CB14}" presName="root" presStyleCnt="0"/>
      <dgm:spPr/>
    </dgm:pt>
    <dgm:pt modelId="{A259F671-F70D-412F-97AF-1F6516DA4B8D}" type="pres">
      <dgm:prSet presAssocID="{5701A658-A67A-426B-943E-34FCC3F2CB14}" presName="rootComposite" presStyleCnt="0"/>
      <dgm:spPr/>
    </dgm:pt>
    <dgm:pt modelId="{CDD10DF5-9478-412B-911B-271923EE7278}" type="pres">
      <dgm:prSet presAssocID="{5701A658-A67A-426B-943E-34FCC3F2CB14}" presName="rootText" presStyleLbl="node1" presStyleIdx="1" presStyleCnt="2"/>
      <dgm:spPr/>
      <dgm:t>
        <a:bodyPr/>
        <a:lstStyle/>
        <a:p>
          <a:endParaRPr lang="en-PH"/>
        </a:p>
      </dgm:t>
    </dgm:pt>
    <dgm:pt modelId="{2794DD7D-3965-4731-A2B7-B6D60A2C3EC0}" type="pres">
      <dgm:prSet presAssocID="{5701A658-A67A-426B-943E-34FCC3F2CB14}" presName="rootConnector" presStyleLbl="node1" presStyleIdx="1" presStyleCnt="2"/>
      <dgm:spPr/>
      <dgm:t>
        <a:bodyPr/>
        <a:lstStyle/>
        <a:p>
          <a:endParaRPr lang="en-PH"/>
        </a:p>
      </dgm:t>
    </dgm:pt>
    <dgm:pt modelId="{97AFBA71-CD02-4781-AA7F-3F7310E15EB2}" type="pres">
      <dgm:prSet presAssocID="{5701A658-A67A-426B-943E-34FCC3F2CB14}" presName="childShape" presStyleCnt="0"/>
      <dgm:spPr/>
    </dgm:pt>
    <dgm:pt modelId="{22620997-41F3-4E5F-801F-AF4545C2D83C}" type="pres">
      <dgm:prSet presAssocID="{B3B6FB8E-AAEB-4930-A602-E52B1FFDE8D7}" presName="Name13" presStyleLbl="parChTrans1D2" presStyleIdx="2" presStyleCnt="3"/>
      <dgm:spPr/>
      <dgm:t>
        <a:bodyPr/>
        <a:lstStyle/>
        <a:p>
          <a:endParaRPr lang="en-PH"/>
        </a:p>
      </dgm:t>
    </dgm:pt>
    <dgm:pt modelId="{1A155D3B-3ABA-4B92-AC0F-46D51479ACCF}" type="pres">
      <dgm:prSet presAssocID="{B82CE819-82B3-44A0-8B47-80BDDE120A04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80835AFB-EC21-486C-84C6-97A0587AB296}" type="presOf" srcId="{5701A658-A67A-426B-943E-34FCC3F2CB14}" destId="{CDD10DF5-9478-412B-911B-271923EE7278}" srcOrd="0" destOrd="0" presId="urn:microsoft.com/office/officeart/2005/8/layout/hierarchy3"/>
    <dgm:cxn modelId="{9E7541C5-1A94-4221-9976-666667A9A0B9}" type="presOf" srcId="{E38A2240-72B4-4272-9486-61E3C9ADA729}" destId="{1B044D12-3609-41A5-B729-7315A5EB0318}" srcOrd="0" destOrd="0" presId="urn:microsoft.com/office/officeart/2005/8/layout/hierarchy3"/>
    <dgm:cxn modelId="{DD8EFC9E-2092-44C3-932E-681D975B1BF3}" type="presOf" srcId="{E2CC2FE3-A06A-497E-92F7-EB7029FBD109}" destId="{3C0FD020-B713-4C72-9145-CB00CC6A1947}" srcOrd="0" destOrd="0" presId="urn:microsoft.com/office/officeart/2005/8/layout/hierarchy3"/>
    <dgm:cxn modelId="{08CED896-093B-4CEB-A013-4AD5A761C6FF}" srcId="{0E11F1A3-A151-4251-97B5-704FE721A84D}" destId="{41BFF296-3317-4614-8869-3BB5769B204C}" srcOrd="0" destOrd="0" parTransId="{E6A2A06D-F6A6-4D16-AA36-1B19B8109BF6}" sibTransId="{AD82629D-AC42-49FA-9E26-4B714AB261FC}"/>
    <dgm:cxn modelId="{609525D1-0D9E-4C49-A2C7-7A541E47B4B9}" type="presOf" srcId="{0E11F1A3-A151-4251-97B5-704FE721A84D}" destId="{45EB6056-EFBA-43BD-95E6-F07C319B1AE8}" srcOrd="1" destOrd="0" presId="urn:microsoft.com/office/officeart/2005/8/layout/hierarchy3"/>
    <dgm:cxn modelId="{89AE42C8-1408-4535-9091-81C9E5079F7E}" srcId="{5701A658-A67A-426B-943E-34FCC3F2CB14}" destId="{B82CE819-82B3-44A0-8B47-80BDDE120A04}" srcOrd="0" destOrd="0" parTransId="{B3B6FB8E-AAEB-4930-A602-E52B1FFDE8D7}" sibTransId="{2ACC1B98-A3B4-4B59-8077-323C6C810C71}"/>
    <dgm:cxn modelId="{CF335DE7-45F8-4083-9CFC-7E90A5CA923A}" srcId="{BA339006-1BFC-44F5-84C0-836163BBB0B3}" destId="{5701A658-A67A-426B-943E-34FCC3F2CB14}" srcOrd="1" destOrd="0" parTransId="{839E7639-F054-4B8D-9FB9-E2F9D20F110C}" sibTransId="{7D5C38EB-F08D-404F-A378-745CC8AD89C4}"/>
    <dgm:cxn modelId="{D3AFA859-EB22-4214-BF8E-D2CC5BA7126C}" srcId="{BA339006-1BFC-44F5-84C0-836163BBB0B3}" destId="{0E11F1A3-A151-4251-97B5-704FE721A84D}" srcOrd="0" destOrd="0" parTransId="{72EC820E-67A4-48B8-82C2-C112F0D54CC6}" sibTransId="{99E390B1-A170-4F66-9BD7-3F4385E1A3AC}"/>
    <dgm:cxn modelId="{22935CE4-B7B4-4D21-89F5-4048DEC0DE2A}" type="presOf" srcId="{E6A2A06D-F6A6-4D16-AA36-1B19B8109BF6}" destId="{4A91BA3B-E3FF-4C37-8386-1FF7EC7D6E25}" srcOrd="0" destOrd="0" presId="urn:microsoft.com/office/officeart/2005/8/layout/hierarchy3"/>
    <dgm:cxn modelId="{D9C2A15E-81EF-4EDE-BCE8-9E147DE7E7C6}" type="presOf" srcId="{B3B6FB8E-AAEB-4930-A602-E52B1FFDE8D7}" destId="{22620997-41F3-4E5F-801F-AF4545C2D83C}" srcOrd="0" destOrd="0" presId="urn:microsoft.com/office/officeart/2005/8/layout/hierarchy3"/>
    <dgm:cxn modelId="{F3475203-522C-42FD-876E-99A7D8D0284D}" type="presOf" srcId="{41BFF296-3317-4614-8869-3BB5769B204C}" destId="{97A334F5-9174-4B50-8F7A-C4664EA8EB78}" srcOrd="0" destOrd="0" presId="urn:microsoft.com/office/officeart/2005/8/layout/hierarchy3"/>
    <dgm:cxn modelId="{1DE02B8B-EE26-45F0-9DF9-FC6308C8FF96}" type="presOf" srcId="{B82CE819-82B3-44A0-8B47-80BDDE120A04}" destId="{1A155D3B-3ABA-4B92-AC0F-46D51479ACCF}" srcOrd="0" destOrd="0" presId="urn:microsoft.com/office/officeart/2005/8/layout/hierarchy3"/>
    <dgm:cxn modelId="{BE090160-55A1-4823-B294-6C31F622944A}" type="presOf" srcId="{0E11F1A3-A151-4251-97B5-704FE721A84D}" destId="{F5DD0806-DAB7-4656-8E7A-C43A49F7B39A}" srcOrd="0" destOrd="0" presId="urn:microsoft.com/office/officeart/2005/8/layout/hierarchy3"/>
    <dgm:cxn modelId="{EC4061E0-3A5C-4312-A23E-24B130DF849F}" type="presOf" srcId="{5701A658-A67A-426B-943E-34FCC3F2CB14}" destId="{2794DD7D-3965-4731-A2B7-B6D60A2C3EC0}" srcOrd="1" destOrd="0" presId="urn:microsoft.com/office/officeart/2005/8/layout/hierarchy3"/>
    <dgm:cxn modelId="{E8D7D783-20EC-4554-AA59-CACD49AA4EDA}" type="presOf" srcId="{BA339006-1BFC-44F5-84C0-836163BBB0B3}" destId="{93792485-8E3B-450A-A7A1-69B5C6C043B0}" srcOrd="0" destOrd="0" presId="urn:microsoft.com/office/officeart/2005/8/layout/hierarchy3"/>
    <dgm:cxn modelId="{AE166988-6878-41BA-9459-8C0F6DC85DD9}" srcId="{0E11F1A3-A151-4251-97B5-704FE721A84D}" destId="{E38A2240-72B4-4272-9486-61E3C9ADA729}" srcOrd="1" destOrd="0" parTransId="{E2CC2FE3-A06A-497E-92F7-EB7029FBD109}" sibTransId="{FD801F15-E386-4CEE-BF0F-456E8E143B80}"/>
    <dgm:cxn modelId="{DFDE0DC7-9ADF-4F19-B4D0-0CE9516C6307}" type="presParOf" srcId="{93792485-8E3B-450A-A7A1-69B5C6C043B0}" destId="{C25D8A3D-8C4F-4BB9-B584-2D1DC6D1DA5B}" srcOrd="0" destOrd="0" presId="urn:microsoft.com/office/officeart/2005/8/layout/hierarchy3"/>
    <dgm:cxn modelId="{A9BE76F6-02E5-4090-AB91-F88FFB83E5A7}" type="presParOf" srcId="{C25D8A3D-8C4F-4BB9-B584-2D1DC6D1DA5B}" destId="{1C3E2B95-161D-42C0-AF38-FD126790C841}" srcOrd="0" destOrd="0" presId="urn:microsoft.com/office/officeart/2005/8/layout/hierarchy3"/>
    <dgm:cxn modelId="{1953F974-2868-4238-AA37-0BF5418D3327}" type="presParOf" srcId="{1C3E2B95-161D-42C0-AF38-FD126790C841}" destId="{F5DD0806-DAB7-4656-8E7A-C43A49F7B39A}" srcOrd="0" destOrd="0" presId="urn:microsoft.com/office/officeart/2005/8/layout/hierarchy3"/>
    <dgm:cxn modelId="{63F50A3F-6E0C-4EFF-93FC-864FBE6423E5}" type="presParOf" srcId="{1C3E2B95-161D-42C0-AF38-FD126790C841}" destId="{45EB6056-EFBA-43BD-95E6-F07C319B1AE8}" srcOrd="1" destOrd="0" presId="urn:microsoft.com/office/officeart/2005/8/layout/hierarchy3"/>
    <dgm:cxn modelId="{59F1AABE-69C1-4B1B-9704-2A4B4FF18A6F}" type="presParOf" srcId="{C25D8A3D-8C4F-4BB9-B584-2D1DC6D1DA5B}" destId="{86FB2F0C-72DF-4C80-BADA-12D5D75FBF61}" srcOrd="1" destOrd="0" presId="urn:microsoft.com/office/officeart/2005/8/layout/hierarchy3"/>
    <dgm:cxn modelId="{B4D0E6BF-70B6-44C0-8BDA-9CDB53F2ED79}" type="presParOf" srcId="{86FB2F0C-72DF-4C80-BADA-12D5D75FBF61}" destId="{4A91BA3B-E3FF-4C37-8386-1FF7EC7D6E25}" srcOrd="0" destOrd="0" presId="urn:microsoft.com/office/officeart/2005/8/layout/hierarchy3"/>
    <dgm:cxn modelId="{CF34E0E8-1F25-45BF-BD15-124E74257217}" type="presParOf" srcId="{86FB2F0C-72DF-4C80-BADA-12D5D75FBF61}" destId="{97A334F5-9174-4B50-8F7A-C4664EA8EB78}" srcOrd="1" destOrd="0" presId="urn:microsoft.com/office/officeart/2005/8/layout/hierarchy3"/>
    <dgm:cxn modelId="{E927B112-7553-4FB1-A72B-DBA939274EC2}" type="presParOf" srcId="{86FB2F0C-72DF-4C80-BADA-12D5D75FBF61}" destId="{3C0FD020-B713-4C72-9145-CB00CC6A1947}" srcOrd="2" destOrd="0" presId="urn:microsoft.com/office/officeart/2005/8/layout/hierarchy3"/>
    <dgm:cxn modelId="{DE3D1AE3-60EC-4255-A08D-881AD074D5B8}" type="presParOf" srcId="{86FB2F0C-72DF-4C80-BADA-12D5D75FBF61}" destId="{1B044D12-3609-41A5-B729-7315A5EB0318}" srcOrd="3" destOrd="0" presId="urn:microsoft.com/office/officeart/2005/8/layout/hierarchy3"/>
    <dgm:cxn modelId="{2674FDB9-8AB8-4DE3-82BC-86D830698B2E}" type="presParOf" srcId="{93792485-8E3B-450A-A7A1-69B5C6C043B0}" destId="{57B2A244-5DBD-4F4E-A0BE-28161FE30629}" srcOrd="1" destOrd="0" presId="urn:microsoft.com/office/officeart/2005/8/layout/hierarchy3"/>
    <dgm:cxn modelId="{E698200E-3F7C-49D7-B0DE-FD568AABC15E}" type="presParOf" srcId="{57B2A244-5DBD-4F4E-A0BE-28161FE30629}" destId="{A259F671-F70D-412F-97AF-1F6516DA4B8D}" srcOrd="0" destOrd="0" presId="urn:microsoft.com/office/officeart/2005/8/layout/hierarchy3"/>
    <dgm:cxn modelId="{C9674FDF-2C9D-41AD-9603-E9DA902BA279}" type="presParOf" srcId="{A259F671-F70D-412F-97AF-1F6516DA4B8D}" destId="{CDD10DF5-9478-412B-911B-271923EE7278}" srcOrd="0" destOrd="0" presId="urn:microsoft.com/office/officeart/2005/8/layout/hierarchy3"/>
    <dgm:cxn modelId="{D3ACC8E9-4490-4362-B2BD-F566720FA5BA}" type="presParOf" srcId="{A259F671-F70D-412F-97AF-1F6516DA4B8D}" destId="{2794DD7D-3965-4731-A2B7-B6D60A2C3EC0}" srcOrd="1" destOrd="0" presId="urn:microsoft.com/office/officeart/2005/8/layout/hierarchy3"/>
    <dgm:cxn modelId="{FFB640EA-ED39-4607-863F-9EB280AAE90C}" type="presParOf" srcId="{57B2A244-5DBD-4F4E-A0BE-28161FE30629}" destId="{97AFBA71-CD02-4781-AA7F-3F7310E15EB2}" srcOrd="1" destOrd="0" presId="urn:microsoft.com/office/officeart/2005/8/layout/hierarchy3"/>
    <dgm:cxn modelId="{6F33D833-F9B5-4B49-9D6F-186937A23A77}" type="presParOf" srcId="{97AFBA71-CD02-4781-AA7F-3F7310E15EB2}" destId="{22620997-41F3-4E5F-801F-AF4545C2D83C}" srcOrd="0" destOrd="0" presId="urn:microsoft.com/office/officeart/2005/8/layout/hierarchy3"/>
    <dgm:cxn modelId="{A64FA1F6-D550-406E-AE6B-245BD20653EF}" type="presParOf" srcId="{97AFBA71-CD02-4781-AA7F-3F7310E15EB2}" destId="{1A155D3B-3ABA-4B92-AC0F-46D51479ACC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5F05A4-9447-4B36-AF2F-E86447417ADD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PH"/>
        </a:p>
      </dgm:t>
    </dgm:pt>
    <dgm:pt modelId="{B7C69A49-A1EA-4973-80DB-C4558624ABCC}">
      <dgm:prSet phldrT="[Text]"/>
      <dgm:spPr/>
      <dgm:t>
        <a:bodyPr/>
        <a:lstStyle/>
        <a:p>
          <a:r>
            <a:rPr lang="en-PH" dirty="0" smtClean="0"/>
            <a:t>What am </a:t>
          </a:r>
          <a:r>
            <a:rPr lang="en-PH" dirty="0" err="1" smtClean="0"/>
            <a:t>i</a:t>
          </a:r>
          <a:r>
            <a:rPr lang="en-PH" dirty="0" smtClean="0"/>
            <a:t>?</a:t>
          </a:r>
          <a:endParaRPr lang="en-PH" dirty="0"/>
        </a:p>
      </dgm:t>
    </dgm:pt>
    <dgm:pt modelId="{DD910128-AE04-48DA-B90A-98355E9F09D0}" type="parTrans" cxnId="{D65E65CC-8B45-43D6-B826-05DB9A8DAA56}">
      <dgm:prSet/>
      <dgm:spPr/>
      <dgm:t>
        <a:bodyPr/>
        <a:lstStyle/>
        <a:p>
          <a:endParaRPr lang="en-PH"/>
        </a:p>
      </dgm:t>
    </dgm:pt>
    <dgm:pt modelId="{ADDC4A8C-E8C5-4960-BCAF-A933CFBE3B66}" type="sibTrans" cxnId="{D65E65CC-8B45-43D6-B826-05DB9A8DAA56}">
      <dgm:prSet/>
      <dgm:spPr/>
      <dgm:t>
        <a:bodyPr/>
        <a:lstStyle/>
        <a:p>
          <a:endParaRPr lang="en-PH"/>
        </a:p>
      </dgm:t>
    </dgm:pt>
    <dgm:pt modelId="{096B7425-DB80-41C8-98D1-2625399E712C}">
      <dgm:prSet phldrT="[Text]"/>
      <dgm:spPr/>
      <dgm:t>
        <a:bodyPr/>
        <a:lstStyle/>
        <a:p>
          <a:r>
            <a:rPr lang="en-PH" dirty="0" smtClean="0"/>
            <a:t>Why am I in this world?</a:t>
          </a:r>
          <a:endParaRPr lang="en-PH" dirty="0"/>
        </a:p>
      </dgm:t>
    </dgm:pt>
    <dgm:pt modelId="{D9040E57-2710-4008-BC46-7DDBD014725D}" type="parTrans" cxnId="{DD5CCBA7-6477-46DA-BC8C-6023DAF0C31E}">
      <dgm:prSet/>
      <dgm:spPr/>
      <dgm:t>
        <a:bodyPr/>
        <a:lstStyle/>
        <a:p>
          <a:endParaRPr lang="en-PH"/>
        </a:p>
      </dgm:t>
    </dgm:pt>
    <dgm:pt modelId="{9B0ED9B9-A07B-4028-AB64-A74FC3FD6112}" type="sibTrans" cxnId="{DD5CCBA7-6477-46DA-BC8C-6023DAF0C31E}">
      <dgm:prSet/>
      <dgm:spPr/>
      <dgm:t>
        <a:bodyPr/>
        <a:lstStyle/>
        <a:p>
          <a:endParaRPr lang="en-PH"/>
        </a:p>
      </dgm:t>
    </dgm:pt>
    <dgm:pt modelId="{AFC43F18-39AE-4988-A8BB-6850579018D3}">
      <dgm:prSet phldrT="[Text]"/>
      <dgm:spPr/>
      <dgm:t>
        <a:bodyPr/>
        <a:lstStyle/>
        <a:p>
          <a:r>
            <a:rPr lang="en-PH" dirty="0" smtClean="0"/>
            <a:t>Where do I go from here?</a:t>
          </a:r>
          <a:endParaRPr lang="en-PH" dirty="0"/>
        </a:p>
      </dgm:t>
    </dgm:pt>
    <dgm:pt modelId="{EF167440-CF55-4989-89E5-0E1975D86A7A}" type="parTrans" cxnId="{3D0F66A6-FF62-4DFE-B1BA-8BFE8B8B0696}">
      <dgm:prSet/>
      <dgm:spPr/>
      <dgm:t>
        <a:bodyPr/>
        <a:lstStyle/>
        <a:p>
          <a:endParaRPr lang="en-PH"/>
        </a:p>
      </dgm:t>
    </dgm:pt>
    <dgm:pt modelId="{7983345D-9D28-4D05-A63C-4C7BA3ACEEE5}" type="sibTrans" cxnId="{3D0F66A6-FF62-4DFE-B1BA-8BFE8B8B0696}">
      <dgm:prSet/>
      <dgm:spPr/>
      <dgm:t>
        <a:bodyPr/>
        <a:lstStyle/>
        <a:p>
          <a:endParaRPr lang="en-PH"/>
        </a:p>
      </dgm:t>
    </dgm:pt>
    <dgm:pt modelId="{62109801-FE70-4539-86BD-1878290078E3}">
      <dgm:prSet phldrT="[Text]"/>
      <dgm:spPr/>
      <dgm:t>
        <a:bodyPr/>
        <a:lstStyle/>
        <a:p>
          <a:r>
            <a:rPr lang="en-PH" dirty="0" smtClean="0"/>
            <a:t>who am </a:t>
          </a:r>
          <a:r>
            <a:rPr lang="en-PH" dirty="0" err="1" smtClean="0"/>
            <a:t>i</a:t>
          </a:r>
          <a:r>
            <a:rPr lang="en-PH" dirty="0" smtClean="0"/>
            <a:t>?</a:t>
          </a:r>
          <a:endParaRPr lang="en-PH" dirty="0"/>
        </a:p>
      </dgm:t>
    </dgm:pt>
    <dgm:pt modelId="{47D68407-7EBC-4E90-87AF-A41F5FC11BF2}" type="parTrans" cxnId="{8142906B-5EC7-4F9E-B6CE-AC73276AE6B2}">
      <dgm:prSet/>
      <dgm:spPr/>
      <dgm:t>
        <a:bodyPr/>
        <a:lstStyle/>
        <a:p>
          <a:endParaRPr lang="en-PH"/>
        </a:p>
      </dgm:t>
    </dgm:pt>
    <dgm:pt modelId="{A92CFFD9-F099-4842-BE76-31A0779A7520}" type="sibTrans" cxnId="{8142906B-5EC7-4F9E-B6CE-AC73276AE6B2}">
      <dgm:prSet/>
      <dgm:spPr/>
      <dgm:t>
        <a:bodyPr/>
        <a:lstStyle/>
        <a:p>
          <a:endParaRPr lang="en-PH"/>
        </a:p>
      </dgm:t>
    </dgm:pt>
    <dgm:pt modelId="{F44B6389-6445-43A4-B088-E877F2B79CA5}" type="pres">
      <dgm:prSet presAssocID="{205F05A4-9447-4B36-AF2F-E86447417AD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ABB704D9-01DA-4184-A9DC-6EF54E2904BD}" type="pres">
      <dgm:prSet presAssocID="{B7C69A49-A1EA-4973-80DB-C4558624ABC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829E0787-D82B-47AC-AA37-94D690C60152}" type="pres">
      <dgm:prSet presAssocID="{ADDC4A8C-E8C5-4960-BCAF-A933CFBE3B66}" presName="sibTrans" presStyleLbl="sibTrans2D1" presStyleIdx="0" presStyleCnt="4"/>
      <dgm:spPr/>
      <dgm:t>
        <a:bodyPr/>
        <a:lstStyle/>
        <a:p>
          <a:endParaRPr lang="en-PH"/>
        </a:p>
      </dgm:t>
    </dgm:pt>
    <dgm:pt modelId="{A2B7CFB0-49DD-4590-9C18-C309332D944B}" type="pres">
      <dgm:prSet presAssocID="{ADDC4A8C-E8C5-4960-BCAF-A933CFBE3B66}" presName="connectorText" presStyleLbl="sibTrans2D1" presStyleIdx="0" presStyleCnt="4"/>
      <dgm:spPr/>
      <dgm:t>
        <a:bodyPr/>
        <a:lstStyle/>
        <a:p>
          <a:endParaRPr lang="en-PH"/>
        </a:p>
      </dgm:t>
    </dgm:pt>
    <dgm:pt modelId="{C9A62A81-044C-482F-A43B-DC8EDBE6EFF4}" type="pres">
      <dgm:prSet presAssocID="{096B7425-DB80-41C8-98D1-2625399E712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E56D8501-2EC0-4D6A-B926-780EDE480B27}" type="pres">
      <dgm:prSet presAssocID="{9B0ED9B9-A07B-4028-AB64-A74FC3FD6112}" presName="sibTrans" presStyleLbl="sibTrans2D1" presStyleIdx="1" presStyleCnt="4"/>
      <dgm:spPr/>
      <dgm:t>
        <a:bodyPr/>
        <a:lstStyle/>
        <a:p>
          <a:endParaRPr lang="en-PH"/>
        </a:p>
      </dgm:t>
    </dgm:pt>
    <dgm:pt modelId="{851D1B08-239C-4ECB-842F-650D6A8A0763}" type="pres">
      <dgm:prSet presAssocID="{9B0ED9B9-A07B-4028-AB64-A74FC3FD6112}" presName="connectorText" presStyleLbl="sibTrans2D1" presStyleIdx="1" presStyleCnt="4"/>
      <dgm:spPr/>
      <dgm:t>
        <a:bodyPr/>
        <a:lstStyle/>
        <a:p>
          <a:endParaRPr lang="en-PH"/>
        </a:p>
      </dgm:t>
    </dgm:pt>
    <dgm:pt modelId="{87BF1B52-9BF9-41CB-A684-0D8BDB108A96}" type="pres">
      <dgm:prSet presAssocID="{AFC43F18-39AE-4988-A8BB-6850579018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CD11CB6D-562B-4C23-82DB-8039C6A0178E}" type="pres">
      <dgm:prSet presAssocID="{7983345D-9D28-4D05-A63C-4C7BA3ACEEE5}" presName="sibTrans" presStyleLbl="sibTrans2D1" presStyleIdx="2" presStyleCnt="4"/>
      <dgm:spPr/>
      <dgm:t>
        <a:bodyPr/>
        <a:lstStyle/>
        <a:p>
          <a:endParaRPr lang="en-PH"/>
        </a:p>
      </dgm:t>
    </dgm:pt>
    <dgm:pt modelId="{529B7537-C020-4A7F-B951-6BA2ECDDED9A}" type="pres">
      <dgm:prSet presAssocID="{7983345D-9D28-4D05-A63C-4C7BA3ACEEE5}" presName="connectorText" presStyleLbl="sibTrans2D1" presStyleIdx="2" presStyleCnt="4"/>
      <dgm:spPr/>
      <dgm:t>
        <a:bodyPr/>
        <a:lstStyle/>
        <a:p>
          <a:endParaRPr lang="en-PH"/>
        </a:p>
      </dgm:t>
    </dgm:pt>
    <dgm:pt modelId="{3B115B8F-0836-4DA0-8109-16CF53F03758}" type="pres">
      <dgm:prSet presAssocID="{62109801-FE70-4539-86BD-1878290078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E86F816B-8A67-48B6-A174-61265519667D}" type="pres">
      <dgm:prSet presAssocID="{A92CFFD9-F099-4842-BE76-31A0779A7520}" presName="sibTrans" presStyleLbl="sibTrans2D1" presStyleIdx="3" presStyleCnt="4"/>
      <dgm:spPr/>
      <dgm:t>
        <a:bodyPr/>
        <a:lstStyle/>
        <a:p>
          <a:endParaRPr lang="en-PH"/>
        </a:p>
      </dgm:t>
    </dgm:pt>
    <dgm:pt modelId="{7533B671-61AC-4ECA-B004-B3717D6FF734}" type="pres">
      <dgm:prSet presAssocID="{A92CFFD9-F099-4842-BE76-31A0779A7520}" presName="connectorText" presStyleLbl="sibTrans2D1" presStyleIdx="3" presStyleCnt="4"/>
      <dgm:spPr/>
      <dgm:t>
        <a:bodyPr/>
        <a:lstStyle/>
        <a:p>
          <a:endParaRPr lang="en-PH"/>
        </a:p>
      </dgm:t>
    </dgm:pt>
  </dgm:ptLst>
  <dgm:cxnLst>
    <dgm:cxn modelId="{16B355EA-6024-4ACB-90B9-833EDBBA7DA7}" type="presOf" srcId="{A92CFFD9-F099-4842-BE76-31A0779A7520}" destId="{E86F816B-8A67-48B6-A174-61265519667D}" srcOrd="0" destOrd="0" presId="urn:microsoft.com/office/officeart/2005/8/layout/cycle2"/>
    <dgm:cxn modelId="{3D0F66A6-FF62-4DFE-B1BA-8BFE8B8B0696}" srcId="{205F05A4-9447-4B36-AF2F-E86447417ADD}" destId="{AFC43F18-39AE-4988-A8BB-6850579018D3}" srcOrd="2" destOrd="0" parTransId="{EF167440-CF55-4989-89E5-0E1975D86A7A}" sibTransId="{7983345D-9D28-4D05-A63C-4C7BA3ACEEE5}"/>
    <dgm:cxn modelId="{ED783D04-54E0-473F-911E-A4E3650894DA}" type="presOf" srcId="{AFC43F18-39AE-4988-A8BB-6850579018D3}" destId="{87BF1B52-9BF9-41CB-A684-0D8BDB108A96}" srcOrd="0" destOrd="0" presId="urn:microsoft.com/office/officeart/2005/8/layout/cycle2"/>
    <dgm:cxn modelId="{1038D582-FAA0-462C-8DC9-3C587CEA9E4E}" type="presOf" srcId="{ADDC4A8C-E8C5-4960-BCAF-A933CFBE3B66}" destId="{A2B7CFB0-49DD-4590-9C18-C309332D944B}" srcOrd="1" destOrd="0" presId="urn:microsoft.com/office/officeart/2005/8/layout/cycle2"/>
    <dgm:cxn modelId="{9CD01C0E-4E8F-4F42-A7BC-2CD4D9F4CBF1}" type="presOf" srcId="{7983345D-9D28-4D05-A63C-4C7BA3ACEEE5}" destId="{CD11CB6D-562B-4C23-82DB-8039C6A0178E}" srcOrd="0" destOrd="0" presId="urn:microsoft.com/office/officeart/2005/8/layout/cycle2"/>
    <dgm:cxn modelId="{31FEA3BF-0449-4660-8AC8-8B71972F3D80}" type="presOf" srcId="{ADDC4A8C-E8C5-4960-BCAF-A933CFBE3B66}" destId="{829E0787-D82B-47AC-AA37-94D690C60152}" srcOrd="0" destOrd="0" presId="urn:microsoft.com/office/officeart/2005/8/layout/cycle2"/>
    <dgm:cxn modelId="{A4145F97-51E0-4840-8F09-D08927C77847}" type="presOf" srcId="{62109801-FE70-4539-86BD-1878290078E3}" destId="{3B115B8F-0836-4DA0-8109-16CF53F03758}" srcOrd="0" destOrd="0" presId="urn:microsoft.com/office/officeart/2005/8/layout/cycle2"/>
    <dgm:cxn modelId="{E11C7B94-651C-4E99-BF27-04908603A429}" type="presOf" srcId="{096B7425-DB80-41C8-98D1-2625399E712C}" destId="{C9A62A81-044C-482F-A43B-DC8EDBE6EFF4}" srcOrd="0" destOrd="0" presId="urn:microsoft.com/office/officeart/2005/8/layout/cycle2"/>
    <dgm:cxn modelId="{BB8BA684-DA87-4431-9135-2AC71110DFBB}" type="presOf" srcId="{7983345D-9D28-4D05-A63C-4C7BA3ACEEE5}" destId="{529B7537-C020-4A7F-B951-6BA2ECDDED9A}" srcOrd="1" destOrd="0" presId="urn:microsoft.com/office/officeart/2005/8/layout/cycle2"/>
    <dgm:cxn modelId="{15690A85-01C6-47A1-B69B-FF14745864E3}" type="presOf" srcId="{9B0ED9B9-A07B-4028-AB64-A74FC3FD6112}" destId="{851D1B08-239C-4ECB-842F-650D6A8A0763}" srcOrd="1" destOrd="0" presId="urn:microsoft.com/office/officeart/2005/8/layout/cycle2"/>
    <dgm:cxn modelId="{CA96EA2D-7462-4B17-841D-338EB8FC6DDE}" type="presOf" srcId="{205F05A4-9447-4B36-AF2F-E86447417ADD}" destId="{F44B6389-6445-43A4-B088-E877F2B79CA5}" srcOrd="0" destOrd="0" presId="urn:microsoft.com/office/officeart/2005/8/layout/cycle2"/>
    <dgm:cxn modelId="{7B5AC9BE-ED4C-4F0D-93F6-289B7DA0A411}" type="presOf" srcId="{A92CFFD9-F099-4842-BE76-31A0779A7520}" destId="{7533B671-61AC-4ECA-B004-B3717D6FF734}" srcOrd="1" destOrd="0" presId="urn:microsoft.com/office/officeart/2005/8/layout/cycle2"/>
    <dgm:cxn modelId="{1DE02CBF-5507-4270-B8A0-F1D698ADF2BE}" type="presOf" srcId="{9B0ED9B9-A07B-4028-AB64-A74FC3FD6112}" destId="{E56D8501-2EC0-4D6A-B926-780EDE480B27}" srcOrd="0" destOrd="0" presId="urn:microsoft.com/office/officeart/2005/8/layout/cycle2"/>
    <dgm:cxn modelId="{DD5CCBA7-6477-46DA-BC8C-6023DAF0C31E}" srcId="{205F05A4-9447-4B36-AF2F-E86447417ADD}" destId="{096B7425-DB80-41C8-98D1-2625399E712C}" srcOrd="1" destOrd="0" parTransId="{D9040E57-2710-4008-BC46-7DDBD014725D}" sibTransId="{9B0ED9B9-A07B-4028-AB64-A74FC3FD6112}"/>
    <dgm:cxn modelId="{029D2918-6234-43E6-AE4D-A80AAB43A584}" type="presOf" srcId="{B7C69A49-A1EA-4973-80DB-C4558624ABCC}" destId="{ABB704D9-01DA-4184-A9DC-6EF54E2904BD}" srcOrd="0" destOrd="0" presId="urn:microsoft.com/office/officeart/2005/8/layout/cycle2"/>
    <dgm:cxn modelId="{8142906B-5EC7-4F9E-B6CE-AC73276AE6B2}" srcId="{205F05A4-9447-4B36-AF2F-E86447417ADD}" destId="{62109801-FE70-4539-86BD-1878290078E3}" srcOrd="3" destOrd="0" parTransId="{47D68407-7EBC-4E90-87AF-A41F5FC11BF2}" sibTransId="{A92CFFD9-F099-4842-BE76-31A0779A7520}"/>
    <dgm:cxn modelId="{D65E65CC-8B45-43D6-B826-05DB9A8DAA56}" srcId="{205F05A4-9447-4B36-AF2F-E86447417ADD}" destId="{B7C69A49-A1EA-4973-80DB-C4558624ABCC}" srcOrd="0" destOrd="0" parTransId="{DD910128-AE04-48DA-B90A-98355E9F09D0}" sibTransId="{ADDC4A8C-E8C5-4960-BCAF-A933CFBE3B66}"/>
    <dgm:cxn modelId="{73351DE5-AE4A-439D-B0C4-487774B36B14}" type="presParOf" srcId="{F44B6389-6445-43A4-B088-E877F2B79CA5}" destId="{ABB704D9-01DA-4184-A9DC-6EF54E2904BD}" srcOrd="0" destOrd="0" presId="urn:microsoft.com/office/officeart/2005/8/layout/cycle2"/>
    <dgm:cxn modelId="{4FC7EB3E-2899-4C00-B932-875D522AC9EB}" type="presParOf" srcId="{F44B6389-6445-43A4-B088-E877F2B79CA5}" destId="{829E0787-D82B-47AC-AA37-94D690C60152}" srcOrd="1" destOrd="0" presId="urn:microsoft.com/office/officeart/2005/8/layout/cycle2"/>
    <dgm:cxn modelId="{143B9633-EFCC-47BC-9F18-20A58B8BB682}" type="presParOf" srcId="{829E0787-D82B-47AC-AA37-94D690C60152}" destId="{A2B7CFB0-49DD-4590-9C18-C309332D944B}" srcOrd="0" destOrd="0" presId="urn:microsoft.com/office/officeart/2005/8/layout/cycle2"/>
    <dgm:cxn modelId="{E6B0787F-ED41-4990-A9C0-2AC0202A8A43}" type="presParOf" srcId="{F44B6389-6445-43A4-B088-E877F2B79CA5}" destId="{C9A62A81-044C-482F-A43B-DC8EDBE6EFF4}" srcOrd="2" destOrd="0" presId="urn:microsoft.com/office/officeart/2005/8/layout/cycle2"/>
    <dgm:cxn modelId="{31FA137E-A849-4884-9453-353F6D119AF4}" type="presParOf" srcId="{F44B6389-6445-43A4-B088-E877F2B79CA5}" destId="{E56D8501-2EC0-4D6A-B926-780EDE480B27}" srcOrd="3" destOrd="0" presId="urn:microsoft.com/office/officeart/2005/8/layout/cycle2"/>
    <dgm:cxn modelId="{2325075E-988F-4265-964B-FA428B30BCE2}" type="presParOf" srcId="{E56D8501-2EC0-4D6A-B926-780EDE480B27}" destId="{851D1B08-239C-4ECB-842F-650D6A8A0763}" srcOrd="0" destOrd="0" presId="urn:microsoft.com/office/officeart/2005/8/layout/cycle2"/>
    <dgm:cxn modelId="{593FA6DE-B5BF-4267-BC1D-2397F91F6F41}" type="presParOf" srcId="{F44B6389-6445-43A4-B088-E877F2B79CA5}" destId="{87BF1B52-9BF9-41CB-A684-0D8BDB108A96}" srcOrd="4" destOrd="0" presId="urn:microsoft.com/office/officeart/2005/8/layout/cycle2"/>
    <dgm:cxn modelId="{38FEA7B3-9374-4492-8508-467727FD82E6}" type="presParOf" srcId="{F44B6389-6445-43A4-B088-E877F2B79CA5}" destId="{CD11CB6D-562B-4C23-82DB-8039C6A0178E}" srcOrd="5" destOrd="0" presId="urn:microsoft.com/office/officeart/2005/8/layout/cycle2"/>
    <dgm:cxn modelId="{3532295D-0F63-4D02-A13C-B1B054F0E8A9}" type="presParOf" srcId="{CD11CB6D-562B-4C23-82DB-8039C6A0178E}" destId="{529B7537-C020-4A7F-B951-6BA2ECDDED9A}" srcOrd="0" destOrd="0" presId="urn:microsoft.com/office/officeart/2005/8/layout/cycle2"/>
    <dgm:cxn modelId="{EBA9B625-B331-4BF3-90D0-ADE96F83CE03}" type="presParOf" srcId="{F44B6389-6445-43A4-B088-E877F2B79CA5}" destId="{3B115B8F-0836-4DA0-8109-16CF53F03758}" srcOrd="6" destOrd="0" presId="urn:microsoft.com/office/officeart/2005/8/layout/cycle2"/>
    <dgm:cxn modelId="{7E445F66-3E67-42AB-9E22-05D8537BCF31}" type="presParOf" srcId="{F44B6389-6445-43A4-B088-E877F2B79CA5}" destId="{E86F816B-8A67-48B6-A174-61265519667D}" srcOrd="7" destOrd="0" presId="urn:microsoft.com/office/officeart/2005/8/layout/cycle2"/>
    <dgm:cxn modelId="{FAAD5440-E2B3-440A-A1AC-73B0E87143B8}" type="presParOf" srcId="{E86F816B-8A67-48B6-A174-61265519667D}" destId="{7533B671-61AC-4ECA-B004-B3717D6FF734}" srcOrd="0" destOrd="0" presId="urn:microsoft.com/office/officeart/2005/8/layout/cycle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855033-27FA-417A-8AB3-835D0BF471AD}" type="doc">
      <dgm:prSet loTypeId="urn:microsoft.com/office/officeart/2005/8/layout/hProcess9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en-PH"/>
        </a:p>
      </dgm:t>
    </dgm:pt>
    <dgm:pt modelId="{46BCB17A-7DC7-4297-B7E9-A0CAE137375C}">
      <dgm:prSet/>
      <dgm:spPr/>
      <dgm:t>
        <a:bodyPr/>
        <a:lstStyle/>
        <a:p>
          <a:pPr rtl="0"/>
          <a:r>
            <a:rPr lang="en-PH" smtClean="0"/>
            <a:t>We learn what it is to be human by studying humanity.</a:t>
          </a:r>
          <a:endParaRPr lang="en-PH"/>
        </a:p>
      </dgm:t>
    </dgm:pt>
    <dgm:pt modelId="{5EDA8CB7-777C-4529-9953-D3E7030EFB5D}" type="parTrans" cxnId="{C8F9D662-E49A-418C-9835-2C8D4DAF4BE3}">
      <dgm:prSet/>
      <dgm:spPr/>
      <dgm:t>
        <a:bodyPr/>
        <a:lstStyle/>
        <a:p>
          <a:endParaRPr lang="en-PH"/>
        </a:p>
      </dgm:t>
    </dgm:pt>
    <dgm:pt modelId="{B38B95F7-0110-4591-87CA-A4F368F23F3F}" type="sibTrans" cxnId="{C8F9D662-E49A-418C-9835-2C8D4DAF4BE3}">
      <dgm:prSet/>
      <dgm:spPr/>
      <dgm:t>
        <a:bodyPr/>
        <a:lstStyle/>
        <a:p>
          <a:endParaRPr lang="en-PH"/>
        </a:p>
      </dgm:t>
    </dgm:pt>
    <dgm:pt modelId="{AEB619D7-20F3-4334-94B3-DFE317B678AC}">
      <dgm:prSet/>
      <dgm:spPr/>
      <dgm:t>
        <a:bodyPr/>
        <a:lstStyle/>
        <a:p>
          <a:pPr rtl="0"/>
          <a:r>
            <a:rPr lang="en-PH" smtClean="0"/>
            <a:t>This encounter is made possible for us in the humanities.</a:t>
          </a:r>
          <a:endParaRPr lang="en-PH"/>
        </a:p>
      </dgm:t>
    </dgm:pt>
    <dgm:pt modelId="{8C37417D-A383-4C36-A711-7E875C0603CC}" type="parTrans" cxnId="{BA671C3C-B792-4DEA-8076-C3CEF8089E2A}">
      <dgm:prSet/>
      <dgm:spPr/>
      <dgm:t>
        <a:bodyPr/>
        <a:lstStyle/>
        <a:p>
          <a:endParaRPr lang="en-PH"/>
        </a:p>
      </dgm:t>
    </dgm:pt>
    <dgm:pt modelId="{EE8ABEB8-08FE-405F-BA33-FBA90FDF0FDF}" type="sibTrans" cxnId="{BA671C3C-B792-4DEA-8076-C3CEF8089E2A}">
      <dgm:prSet/>
      <dgm:spPr/>
      <dgm:t>
        <a:bodyPr/>
        <a:lstStyle/>
        <a:p>
          <a:endParaRPr lang="en-PH"/>
        </a:p>
      </dgm:t>
    </dgm:pt>
    <dgm:pt modelId="{3F736317-E348-472B-8306-DE412DB80913}" type="pres">
      <dgm:prSet presAssocID="{7C855033-27FA-417A-8AB3-835D0BF471A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27630F59-95B3-424A-9533-D084FBCA2B9F}" type="pres">
      <dgm:prSet presAssocID="{7C855033-27FA-417A-8AB3-835D0BF471AD}" presName="arrow" presStyleLbl="bgShp" presStyleIdx="0" presStyleCnt="1"/>
      <dgm:spPr/>
    </dgm:pt>
    <dgm:pt modelId="{418F8B1F-6D8E-4DB0-90C3-941EB2CF2311}" type="pres">
      <dgm:prSet presAssocID="{7C855033-27FA-417A-8AB3-835D0BF471AD}" presName="linearProcess" presStyleCnt="0"/>
      <dgm:spPr/>
    </dgm:pt>
    <dgm:pt modelId="{B289A20E-F882-4F22-8B79-E5CD8584E3D3}" type="pres">
      <dgm:prSet presAssocID="{46BCB17A-7DC7-4297-B7E9-A0CAE137375C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1A97B166-5BA2-4CC2-A770-B5D62D615CB1}" type="pres">
      <dgm:prSet presAssocID="{B38B95F7-0110-4591-87CA-A4F368F23F3F}" presName="sibTrans" presStyleCnt="0"/>
      <dgm:spPr/>
    </dgm:pt>
    <dgm:pt modelId="{7CD46BF9-2BB4-4173-82B6-E43EC605DD8A}" type="pres">
      <dgm:prSet presAssocID="{AEB619D7-20F3-4334-94B3-DFE317B678AC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C8F9D662-E49A-418C-9835-2C8D4DAF4BE3}" srcId="{7C855033-27FA-417A-8AB3-835D0BF471AD}" destId="{46BCB17A-7DC7-4297-B7E9-A0CAE137375C}" srcOrd="0" destOrd="0" parTransId="{5EDA8CB7-777C-4529-9953-D3E7030EFB5D}" sibTransId="{B38B95F7-0110-4591-87CA-A4F368F23F3F}"/>
    <dgm:cxn modelId="{8832ECC9-B057-4F2F-92FF-B22FD3C450AE}" type="presOf" srcId="{46BCB17A-7DC7-4297-B7E9-A0CAE137375C}" destId="{B289A20E-F882-4F22-8B79-E5CD8584E3D3}" srcOrd="0" destOrd="0" presId="urn:microsoft.com/office/officeart/2005/8/layout/hProcess9"/>
    <dgm:cxn modelId="{BA671C3C-B792-4DEA-8076-C3CEF8089E2A}" srcId="{7C855033-27FA-417A-8AB3-835D0BF471AD}" destId="{AEB619D7-20F3-4334-94B3-DFE317B678AC}" srcOrd="1" destOrd="0" parTransId="{8C37417D-A383-4C36-A711-7E875C0603CC}" sibTransId="{EE8ABEB8-08FE-405F-BA33-FBA90FDF0FDF}"/>
    <dgm:cxn modelId="{8BE96D6F-C06D-4A80-B8AC-501F5474F858}" type="presOf" srcId="{7C855033-27FA-417A-8AB3-835D0BF471AD}" destId="{3F736317-E348-472B-8306-DE412DB80913}" srcOrd="0" destOrd="0" presId="urn:microsoft.com/office/officeart/2005/8/layout/hProcess9"/>
    <dgm:cxn modelId="{10235A1D-5690-41A3-9ED0-C64F3E84A5C3}" type="presOf" srcId="{AEB619D7-20F3-4334-94B3-DFE317B678AC}" destId="{7CD46BF9-2BB4-4173-82B6-E43EC605DD8A}" srcOrd="0" destOrd="0" presId="urn:microsoft.com/office/officeart/2005/8/layout/hProcess9"/>
    <dgm:cxn modelId="{0455FAFF-13A2-46A7-80FC-8A49C4424663}" type="presParOf" srcId="{3F736317-E348-472B-8306-DE412DB80913}" destId="{27630F59-95B3-424A-9533-D084FBCA2B9F}" srcOrd="0" destOrd="0" presId="urn:microsoft.com/office/officeart/2005/8/layout/hProcess9"/>
    <dgm:cxn modelId="{E24806BC-ED52-4B92-BD93-70C89C71ED99}" type="presParOf" srcId="{3F736317-E348-472B-8306-DE412DB80913}" destId="{418F8B1F-6D8E-4DB0-90C3-941EB2CF2311}" srcOrd="1" destOrd="0" presId="urn:microsoft.com/office/officeart/2005/8/layout/hProcess9"/>
    <dgm:cxn modelId="{B60AE1D1-15E1-40E6-A597-832DFB185C5A}" type="presParOf" srcId="{418F8B1F-6D8E-4DB0-90C3-941EB2CF2311}" destId="{B289A20E-F882-4F22-8B79-E5CD8584E3D3}" srcOrd="0" destOrd="0" presId="urn:microsoft.com/office/officeart/2005/8/layout/hProcess9"/>
    <dgm:cxn modelId="{064A8543-1D99-425F-B6C4-794E3499389D}" type="presParOf" srcId="{418F8B1F-6D8E-4DB0-90C3-941EB2CF2311}" destId="{1A97B166-5BA2-4CC2-A770-B5D62D615CB1}" srcOrd="1" destOrd="0" presId="urn:microsoft.com/office/officeart/2005/8/layout/hProcess9"/>
    <dgm:cxn modelId="{4BE22177-C222-4668-8356-56185F7701C7}" type="presParOf" srcId="{418F8B1F-6D8E-4DB0-90C3-941EB2CF2311}" destId="{7CD46BF9-2BB4-4173-82B6-E43EC605DD8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D49B33-416C-4884-B11C-EA5764D6DB9B}" type="doc">
      <dgm:prSet loTypeId="urn:microsoft.com/office/officeart/2005/8/layout/vList2" loCatId="list" qsTypeId="urn:microsoft.com/office/officeart/2005/8/quickstyle/simple4" qsCatId="simple" csTypeId="urn:microsoft.com/office/officeart/2005/8/colors/accent2_1" csCatId="accent2"/>
      <dgm:spPr/>
      <dgm:t>
        <a:bodyPr/>
        <a:lstStyle/>
        <a:p>
          <a:endParaRPr lang="en-PH"/>
        </a:p>
      </dgm:t>
    </dgm:pt>
    <dgm:pt modelId="{110CEB10-8E6C-4431-8264-2E0B7BAD1B24}">
      <dgm:prSet/>
      <dgm:spPr/>
      <dgm:t>
        <a:bodyPr/>
        <a:lstStyle/>
        <a:p>
          <a:pPr rtl="0"/>
          <a:r>
            <a:rPr lang="en-US" dirty="0" smtClean="0"/>
            <a:t>During the renaissance, humanities was referred to the set of disciplines taught in the universities, which included grammar, rhetoric, history, literature, music and philosophy</a:t>
          </a:r>
          <a:endParaRPr lang="en-PH" dirty="0"/>
        </a:p>
      </dgm:t>
    </dgm:pt>
    <dgm:pt modelId="{05C5579F-C1AF-43B5-B9D1-B8D4D77C29CF}" type="parTrans" cxnId="{FD535A9F-54D0-4B02-90C8-58E7CB04592C}">
      <dgm:prSet/>
      <dgm:spPr/>
      <dgm:t>
        <a:bodyPr/>
        <a:lstStyle/>
        <a:p>
          <a:endParaRPr lang="en-PH"/>
        </a:p>
      </dgm:t>
    </dgm:pt>
    <dgm:pt modelId="{2596B15A-EA83-43D0-84DA-21E09E7068CC}" type="sibTrans" cxnId="{FD535A9F-54D0-4B02-90C8-58E7CB04592C}">
      <dgm:prSet/>
      <dgm:spPr/>
      <dgm:t>
        <a:bodyPr/>
        <a:lstStyle/>
        <a:p>
          <a:endParaRPr lang="en-PH"/>
        </a:p>
      </dgm:t>
    </dgm:pt>
    <dgm:pt modelId="{B3C175EC-C74E-4766-97B2-A4AD635FC6D9}">
      <dgm:prSet/>
      <dgm:spPr/>
      <dgm:t>
        <a:bodyPr/>
        <a:lstStyle/>
        <a:p>
          <a:pPr rtl="0"/>
          <a:r>
            <a:rPr lang="en-US" dirty="0" smtClean="0"/>
            <a:t>– a body of knowledge aimed to make a human person a full person, i.e., cultured, refined and well-rounded.</a:t>
          </a:r>
          <a:endParaRPr lang="en-PH" dirty="0"/>
        </a:p>
      </dgm:t>
    </dgm:pt>
    <dgm:pt modelId="{DC0D6490-B001-4535-AA9B-705B1C8615F6}" type="parTrans" cxnId="{50015813-995D-449F-8D46-85F5D42CDB49}">
      <dgm:prSet/>
      <dgm:spPr/>
      <dgm:t>
        <a:bodyPr/>
        <a:lstStyle/>
        <a:p>
          <a:endParaRPr lang="en-PH"/>
        </a:p>
      </dgm:t>
    </dgm:pt>
    <dgm:pt modelId="{7CDB5AC0-2976-4111-A15A-1502C5A9F1EE}" type="sibTrans" cxnId="{50015813-995D-449F-8D46-85F5D42CDB49}">
      <dgm:prSet/>
      <dgm:spPr/>
      <dgm:t>
        <a:bodyPr/>
        <a:lstStyle/>
        <a:p>
          <a:endParaRPr lang="en-PH"/>
        </a:p>
      </dgm:t>
    </dgm:pt>
    <dgm:pt modelId="{56616EEA-613C-40A4-8223-74CBD471E865}" type="pres">
      <dgm:prSet presAssocID="{E3D49B33-416C-4884-B11C-EA5764D6DB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1B0DEAA6-EDE1-4F3C-A3CA-FDBD4FB71235}" type="pres">
      <dgm:prSet presAssocID="{110CEB10-8E6C-4431-8264-2E0B7BAD1B2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42A89DF3-37A7-4E43-BFB2-0D0115C6704B}" type="pres">
      <dgm:prSet presAssocID="{2596B15A-EA83-43D0-84DA-21E09E7068CC}" presName="spacer" presStyleCnt="0"/>
      <dgm:spPr/>
    </dgm:pt>
    <dgm:pt modelId="{75BE10F0-F359-46B0-A3F9-CDF499535CF8}" type="pres">
      <dgm:prSet presAssocID="{B3C175EC-C74E-4766-97B2-A4AD635FC6D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FD535A9F-54D0-4B02-90C8-58E7CB04592C}" srcId="{E3D49B33-416C-4884-B11C-EA5764D6DB9B}" destId="{110CEB10-8E6C-4431-8264-2E0B7BAD1B24}" srcOrd="0" destOrd="0" parTransId="{05C5579F-C1AF-43B5-B9D1-B8D4D77C29CF}" sibTransId="{2596B15A-EA83-43D0-84DA-21E09E7068CC}"/>
    <dgm:cxn modelId="{D38413AA-7D28-4987-A517-5E0CBCFFC3F8}" type="presOf" srcId="{B3C175EC-C74E-4766-97B2-A4AD635FC6D9}" destId="{75BE10F0-F359-46B0-A3F9-CDF499535CF8}" srcOrd="0" destOrd="0" presId="urn:microsoft.com/office/officeart/2005/8/layout/vList2"/>
    <dgm:cxn modelId="{BBCCD336-1688-4162-8BB9-6A0EEAA1A3E7}" type="presOf" srcId="{110CEB10-8E6C-4431-8264-2E0B7BAD1B24}" destId="{1B0DEAA6-EDE1-4F3C-A3CA-FDBD4FB71235}" srcOrd="0" destOrd="0" presId="urn:microsoft.com/office/officeart/2005/8/layout/vList2"/>
    <dgm:cxn modelId="{50015813-995D-449F-8D46-85F5D42CDB49}" srcId="{E3D49B33-416C-4884-B11C-EA5764D6DB9B}" destId="{B3C175EC-C74E-4766-97B2-A4AD635FC6D9}" srcOrd="1" destOrd="0" parTransId="{DC0D6490-B001-4535-AA9B-705B1C8615F6}" sibTransId="{7CDB5AC0-2976-4111-A15A-1502C5A9F1EE}"/>
    <dgm:cxn modelId="{71113048-8F90-4DF8-B58A-1BED29B520AA}" type="presOf" srcId="{E3D49B33-416C-4884-B11C-EA5764D6DB9B}" destId="{56616EEA-613C-40A4-8223-74CBD471E865}" srcOrd="0" destOrd="0" presId="urn:microsoft.com/office/officeart/2005/8/layout/vList2"/>
    <dgm:cxn modelId="{7B645271-E01C-4249-8514-1A6334F43210}" type="presParOf" srcId="{56616EEA-613C-40A4-8223-74CBD471E865}" destId="{1B0DEAA6-EDE1-4F3C-A3CA-FDBD4FB71235}" srcOrd="0" destOrd="0" presId="urn:microsoft.com/office/officeart/2005/8/layout/vList2"/>
    <dgm:cxn modelId="{CADF9CB8-6837-4C37-8DA6-1695BD857A6D}" type="presParOf" srcId="{56616EEA-613C-40A4-8223-74CBD471E865}" destId="{42A89DF3-37A7-4E43-BFB2-0D0115C6704B}" srcOrd="1" destOrd="0" presId="urn:microsoft.com/office/officeart/2005/8/layout/vList2"/>
    <dgm:cxn modelId="{EE88CBAC-1E36-4246-8FD7-40DBAADDFC76}" type="presParOf" srcId="{56616EEA-613C-40A4-8223-74CBD471E865}" destId="{75BE10F0-F359-46B0-A3F9-CDF499535C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ED8615-5EFD-44B2-96A9-F8C76BE97B8A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PH"/>
        </a:p>
      </dgm:t>
    </dgm:pt>
    <dgm:pt modelId="{6CD34278-B5FF-4BF9-8A80-EC8B982CF5FB}">
      <dgm:prSet/>
      <dgm:spPr/>
      <dgm:t>
        <a:bodyPr/>
        <a:lstStyle/>
        <a:p>
          <a:pPr rtl="0"/>
          <a:r>
            <a:rPr lang="en-PH" dirty="0" smtClean="0"/>
            <a:t>The humanities thus provide more than just an appreciation of what is :the true, the good, and the beautiful,” concepts which vary from age to age, from country to country.</a:t>
          </a:r>
          <a:endParaRPr lang="en-PH" dirty="0"/>
        </a:p>
      </dgm:t>
    </dgm:pt>
    <dgm:pt modelId="{6D72AF3B-93F3-4910-9F63-E2B3F7B0CF99}" type="parTrans" cxnId="{ECCA4CE3-4E5E-4091-87C3-D3AC6EB12796}">
      <dgm:prSet/>
      <dgm:spPr/>
      <dgm:t>
        <a:bodyPr/>
        <a:lstStyle/>
        <a:p>
          <a:endParaRPr lang="en-PH"/>
        </a:p>
      </dgm:t>
    </dgm:pt>
    <dgm:pt modelId="{241FAEFD-F2E8-481F-9F75-EA4E5E298C2B}" type="sibTrans" cxnId="{ECCA4CE3-4E5E-4091-87C3-D3AC6EB12796}">
      <dgm:prSet/>
      <dgm:spPr/>
      <dgm:t>
        <a:bodyPr/>
        <a:lstStyle/>
        <a:p>
          <a:endParaRPr lang="en-PH"/>
        </a:p>
      </dgm:t>
    </dgm:pt>
    <dgm:pt modelId="{64A76744-BE34-43ED-A12C-6FCB56549A54}">
      <dgm:prSet/>
      <dgm:spPr/>
      <dgm:t>
        <a:bodyPr/>
        <a:lstStyle/>
        <a:p>
          <a:pPr rtl="0"/>
          <a:r>
            <a:rPr lang="en-PH" smtClean="0"/>
            <a:t>They are aimed to shape the student’s subjective energies (feelings, attitudes, and aspirations) in accordance with a particular view of the social world in which he dreams, acts and fulfills himself.  </a:t>
          </a:r>
          <a:endParaRPr lang="en-PH"/>
        </a:p>
      </dgm:t>
    </dgm:pt>
    <dgm:pt modelId="{B2B30981-B42F-41F2-9789-2DD0077AAA3B}" type="parTrans" cxnId="{AAC4A2CF-A9A8-437A-A79D-F3F3C11A5FB1}">
      <dgm:prSet/>
      <dgm:spPr/>
      <dgm:t>
        <a:bodyPr/>
        <a:lstStyle/>
        <a:p>
          <a:endParaRPr lang="en-PH"/>
        </a:p>
      </dgm:t>
    </dgm:pt>
    <dgm:pt modelId="{EB986EE1-4DBA-4648-B321-2A2D51AF189E}" type="sibTrans" cxnId="{AAC4A2CF-A9A8-437A-A79D-F3F3C11A5FB1}">
      <dgm:prSet/>
      <dgm:spPr/>
      <dgm:t>
        <a:bodyPr/>
        <a:lstStyle/>
        <a:p>
          <a:endParaRPr lang="en-PH"/>
        </a:p>
      </dgm:t>
    </dgm:pt>
    <dgm:pt modelId="{A31B40EB-1656-4ECD-B388-BC3596534A3F}">
      <dgm:prSet/>
      <dgm:spPr/>
      <dgm:t>
        <a:bodyPr/>
        <a:lstStyle/>
        <a:p>
          <a:pPr rtl="0"/>
          <a:r>
            <a:rPr lang="en-PH" smtClean="0"/>
            <a:t>The view about human and his world changes and so too the content and direction of humanities;</a:t>
          </a:r>
          <a:endParaRPr lang="en-PH"/>
        </a:p>
      </dgm:t>
    </dgm:pt>
    <dgm:pt modelId="{35B7AEEA-3820-4CD1-AE7A-E7FC3461114E}" type="parTrans" cxnId="{4B8D9804-1CD5-4020-966B-E05C97ACF7B8}">
      <dgm:prSet/>
      <dgm:spPr/>
      <dgm:t>
        <a:bodyPr/>
        <a:lstStyle/>
        <a:p>
          <a:endParaRPr lang="en-PH"/>
        </a:p>
      </dgm:t>
    </dgm:pt>
    <dgm:pt modelId="{ADF8316D-9112-430D-B745-BF5314238FCD}" type="sibTrans" cxnId="{4B8D9804-1CD5-4020-966B-E05C97ACF7B8}">
      <dgm:prSet/>
      <dgm:spPr/>
      <dgm:t>
        <a:bodyPr/>
        <a:lstStyle/>
        <a:p>
          <a:endParaRPr lang="en-PH"/>
        </a:p>
      </dgm:t>
    </dgm:pt>
    <dgm:pt modelId="{A65F2ABB-548C-40BA-B55A-BAA6F7231524}">
      <dgm:prSet/>
      <dgm:spPr/>
      <dgm:t>
        <a:bodyPr/>
        <a:lstStyle/>
        <a:p>
          <a:pPr rtl="0"/>
          <a:r>
            <a:rPr lang="en-PH" smtClean="0"/>
            <a:t>But in all cases, their principal task remains the same, which is to make an conscious  and critical of, and sensitive and responsive to the norms and hopes of society.</a:t>
          </a:r>
          <a:endParaRPr lang="en-PH"/>
        </a:p>
      </dgm:t>
    </dgm:pt>
    <dgm:pt modelId="{E564837E-5490-4EED-A7C9-B9F0FE569C87}" type="parTrans" cxnId="{24DD61AB-935A-44BA-B6C2-1C9B6DB6F5B2}">
      <dgm:prSet/>
      <dgm:spPr/>
      <dgm:t>
        <a:bodyPr/>
        <a:lstStyle/>
        <a:p>
          <a:endParaRPr lang="en-PH"/>
        </a:p>
      </dgm:t>
    </dgm:pt>
    <dgm:pt modelId="{7355F076-9B2D-4C83-B1A7-BB683D257CB1}" type="sibTrans" cxnId="{24DD61AB-935A-44BA-B6C2-1C9B6DB6F5B2}">
      <dgm:prSet/>
      <dgm:spPr/>
      <dgm:t>
        <a:bodyPr/>
        <a:lstStyle/>
        <a:p>
          <a:endParaRPr lang="en-PH"/>
        </a:p>
      </dgm:t>
    </dgm:pt>
    <dgm:pt modelId="{00AF324A-DFB3-490C-AEC3-AFA4B5F551F7}" type="pres">
      <dgm:prSet presAssocID="{BDED8615-5EFD-44B2-96A9-F8C76BE97B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214364BF-DB0C-4A68-8547-A9D9F1FF0878}" type="pres">
      <dgm:prSet presAssocID="{6CD34278-B5FF-4BF9-8A80-EC8B982CF5FB}" presName="comp" presStyleCnt="0"/>
      <dgm:spPr/>
    </dgm:pt>
    <dgm:pt modelId="{984CDB86-A57A-40A8-993A-3485A4E51681}" type="pres">
      <dgm:prSet presAssocID="{6CD34278-B5FF-4BF9-8A80-EC8B982CF5FB}" presName="box" presStyleLbl="node1" presStyleIdx="0" presStyleCnt="4"/>
      <dgm:spPr/>
      <dgm:t>
        <a:bodyPr/>
        <a:lstStyle/>
        <a:p>
          <a:endParaRPr lang="en-PH"/>
        </a:p>
      </dgm:t>
    </dgm:pt>
    <dgm:pt modelId="{1B48E05D-BA4A-4A87-AA8B-AE0C95C6EF89}" type="pres">
      <dgm:prSet presAssocID="{6CD34278-B5FF-4BF9-8A80-EC8B982CF5FB}" presName="img" presStyleLbl="fgImgPlace1" presStyleIdx="0" presStyleCnt="4"/>
      <dgm:spPr/>
    </dgm:pt>
    <dgm:pt modelId="{BBC2DF89-A6B3-4AE8-8F0C-F2F81F858622}" type="pres">
      <dgm:prSet presAssocID="{6CD34278-B5FF-4BF9-8A80-EC8B982CF5F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8FA08CC-03A9-4153-B93D-5AFAF24ED22C}" type="pres">
      <dgm:prSet presAssocID="{241FAEFD-F2E8-481F-9F75-EA4E5E298C2B}" presName="spacer" presStyleCnt="0"/>
      <dgm:spPr/>
    </dgm:pt>
    <dgm:pt modelId="{4803050D-D18C-4A62-851B-5CFC38D6C220}" type="pres">
      <dgm:prSet presAssocID="{64A76744-BE34-43ED-A12C-6FCB56549A54}" presName="comp" presStyleCnt="0"/>
      <dgm:spPr/>
    </dgm:pt>
    <dgm:pt modelId="{6233B6AE-C3F3-4360-BFAB-C7E91ABE0EBA}" type="pres">
      <dgm:prSet presAssocID="{64A76744-BE34-43ED-A12C-6FCB56549A54}" presName="box" presStyleLbl="node1" presStyleIdx="1" presStyleCnt="4"/>
      <dgm:spPr/>
      <dgm:t>
        <a:bodyPr/>
        <a:lstStyle/>
        <a:p>
          <a:endParaRPr lang="en-PH"/>
        </a:p>
      </dgm:t>
    </dgm:pt>
    <dgm:pt modelId="{EA1FDBD6-FB01-4E6D-B442-26CF397F4600}" type="pres">
      <dgm:prSet presAssocID="{64A76744-BE34-43ED-A12C-6FCB56549A54}" presName="img" presStyleLbl="fgImgPlace1" presStyleIdx="1" presStyleCnt="4"/>
      <dgm:spPr/>
    </dgm:pt>
    <dgm:pt modelId="{9BA8BF9E-8283-49DD-ABEC-ED4AAB511509}" type="pres">
      <dgm:prSet presAssocID="{64A76744-BE34-43ED-A12C-6FCB56549A5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E5BE4EB8-E1E1-48F5-9014-64AA6350AF81}" type="pres">
      <dgm:prSet presAssocID="{EB986EE1-4DBA-4648-B321-2A2D51AF189E}" presName="spacer" presStyleCnt="0"/>
      <dgm:spPr/>
    </dgm:pt>
    <dgm:pt modelId="{F4B461FA-C850-4C43-9C7A-6B0AD0990BB6}" type="pres">
      <dgm:prSet presAssocID="{A31B40EB-1656-4ECD-B388-BC3596534A3F}" presName="comp" presStyleCnt="0"/>
      <dgm:spPr/>
    </dgm:pt>
    <dgm:pt modelId="{84721F34-B991-4218-AAA2-2E8A5BFD0A16}" type="pres">
      <dgm:prSet presAssocID="{A31B40EB-1656-4ECD-B388-BC3596534A3F}" presName="box" presStyleLbl="node1" presStyleIdx="2" presStyleCnt="4"/>
      <dgm:spPr/>
      <dgm:t>
        <a:bodyPr/>
        <a:lstStyle/>
        <a:p>
          <a:endParaRPr lang="en-PH"/>
        </a:p>
      </dgm:t>
    </dgm:pt>
    <dgm:pt modelId="{2454D600-FDA3-4727-82B7-E990446F006F}" type="pres">
      <dgm:prSet presAssocID="{A31B40EB-1656-4ECD-B388-BC3596534A3F}" presName="img" presStyleLbl="fgImgPlace1" presStyleIdx="2" presStyleCnt="4"/>
      <dgm:spPr/>
    </dgm:pt>
    <dgm:pt modelId="{02684C29-8E12-4573-AF26-472F2A93A939}" type="pres">
      <dgm:prSet presAssocID="{A31B40EB-1656-4ECD-B388-BC3596534A3F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33889363-6339-4803-AB90-C556388837EB}" type="pres">
      <dgm:prSet presAssocID="{ADF8316D-9112-430D-B745-BF5314238FCD}" presName="spacer" presStyleCnt="0"/>
      <dgm:spPr/>
    </dgm:pt>
    <dgm:pt modelId="{27B68C24-B337-4203-A277-0603D214FA9E}" type="pres">
      <dgm:prSet presAssocID="{A65F2ABB-548C-40BA-B55A-BAA6F7231524}" presName="comp" presStyleCnt="0"/>
      <dgm:spPr/>
    </dgm:pt>
    <dgm:pt modelId="{36FEC245-2108-4D47-BE44-952BA655D6AB}" type="pres">
      <dgm:prSet presAssocID="{A65F2ABB-548C-40BA-B55A-BAA6F7231524}" presName="box" presStyleLbl="node1" presStyleIdx="3" presStyleCnt="4"/>
      <dgm:spPr/>
      <dgm:t>
        <a:bodyPr/>
        <a:lstStyle/>
        <a:p>
          <a:endParaRPr lang="en-PH"/>
        </a:p>
      </dgm:t>
    </dgm:pt>
    <dgm:pt modelId="{31CE2C4E-8DF5-4CEC-AA49-AFE3BBE2308B}" type="pres">
      <dgm:prSet presAssocID="{A65F2ABB-548C-40BA-B55A-BAA6F7231524}" presName="img" presStyleLbl="fgImgPlace1" presStyleIdx="3" presStyleCnt="4"/>
      <dgm:spPr/>
    </dgm:pt>
    <dgm:pt modelId="{BC806E7F-5D1B-49BF-976C-FB3BBA7D08FD}" type="pres">
      <dgm:prSet presAssocID="{A65F2ABB-548C-40BA-B55A-BAA6F723152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4B8D9804-1CD5-4020-966B-E05C97ACF7B8}" srcId="{BDED8615-5EFD-44B2-96A9-F8C76BE97B8A}" destId="{A31B40EB-1656-4ECD-B388-BC3596534A3F}" srcOrd="2" destOrd="0" parTransId="{35B7AEEA-3820-4CD1-AE7A-E7FC3461114E}" sibTransId="{ADF8316D-9112-430D-B745-BF5314238FCD}"/>
    <dgm:cxn modelId="{ADBFC857-11A8-4813-86DA-2D250CB97C70}" type="presOf" srcId="{64A76744-BE34-43ED-A12C-6FCB56549A54}" destId="{6233B6AE-C3F3-4360-BFAB-C7E91ABE0EBA}" srcOrd="0" destOrd="0" presId="urn:microsoft.com/office/officeart/2005/8/layout/vList4"/>
    <dgm:cxn modelId="{24DD61AB-935A-44BA-B6C2-1C9B6DB6F5B2}" srcId="{BDED8615-5EFD-44B2-96A9-F8C76BE97B8A}" destId="{A65F2ABB-548C-40BA-B55A-BAA6F7231524}" srcOrd="3" destOrd="0" parTransId="{E564837E-5490-4EED-A7C9-B9F0FE569C87}" sibTransId="{7355F076-9B2D-4C83-B1A7-BB683D257CB1}"/>
    <dgm:cxn modelId="{3F34D155-7343-4F74-8A1C-635ADC779106}" type="presOf" srcId="{64A76744-BE34-43ED-A12C-6FCB56549A54}" destId="{9BA8BF9E-8283-49DD-ABEC-ED4AAB511509}" srcOrd="1" destOrd="0" presId="urn:microsoft.com/office/officeart/2005/8/layout/vList4"/>
    <dgm:cxn modelId="{217348B6-FBFE-4AE1-BBC5-39F621A90BE7}" type="presOf" srcId="{A65F2ABB-548C-40BA-B55A-BAA6F7231524}" destId="{BC806E7F-5D1B-49BF-976C-FB3BBA7D08FD}" srcOrd="1" destOrd="0" presId="urn:microsoft.com/office/officeart/2005/8/layout/vList4"/>
    <dgm:cxn modelId="{ECCA4CE3-4E5E-4091-87C3-D3AC6EB12796}" srcId="{BDED8615-5EFD-44B2-96A9-F8C76BE97B8A}" destId="{6CD34278-B5FF-4BF9-8A80-EC8B982CF5FB}" srcOrd="0" destOrd="0" parTransId="{6D72AF3B-93F3-4910-9F63-E2B3F7B0CF99}" sibTransId="{241FAEFD-F2E8-481F-9F75-EA4E5E298C2B}"/>
    <dgm:cxn modelId="{C372515E-051B-46BD-AF35-2D47CBE20A54}" type="presOf" srcId="{A31B40EB-1656-4ECD-B388-BC3596534A3F}" destId="{84721F34-B991-4218-AAA2-2E8A5BFD0A16}" srcOrd="0" destOrd="0" presId="urn:microsoft.com/office/officeart/2005/8/layout/vList4"/>
    <dgm:cxn modelId="{A82D3002-7180-4C64-9343-FE326BDC9772}" type="presOf" srcId="{6CD34278-B5FF-4BF9-8A80-EC8B982CF5FB}" destId="{BBC2DF89-A6B3-4AE8-8F0C-F2F81F858622}" srcOrd="1" destOrd="0" presId="urn:microsoft.com/office/officeart/2005/8/layout/vList4"/>
    <dgm:cxn modelId="{3C8DAB79-10E4-441E-B85C-27001013AA77}" type="presOf" srcId="{A31B40EB-1656-4ECD-B388-BC3596534A3F}" destId="{02684C29-8E12-4573-AF26-472F2A93A939}" srcOrd="1" destOrd="0" presId="urn:microsoft.com/office/officeart/2005/8/layout/vList4"/>
    <dgm:cxn modelId="{EF8F57D9-3738-450F-9C54-8E52C059E265}" type="presOf" srcId="{A65F2ABB-548C-40BA-B55A-BAA6F7231524}" destId="{36FEC245-2108-4D47-BE44-952BA655D6AB}" srcOrd="0" destOrd="0" presId="urn:microsoft.com/office/officeart/2005/8/layout/vList4"/>
    <dgm:cxn modelId="{F69AE47D-EA8F-4216-93E7-1076FB8BBAF1}" type="presOf" srcId="{BDED8615-5EFD-44B2-96A9-F8C76BE97B8A}" destId="{00AF324A-DFB3-490C-AEC3-AFA4B5F551F7}" srcOrd="0" destOrd="0" presId="urn:microsoft.com/office/officeart/2005/8/layout/vList4"/>
    <dgm:cxn modelId="{AAC4A2CF-A9A8-437A-A79D-F3F3C11A5FB1}" srcId="{BDED8615-5EFD-44B2-96A9-F8C76BE97B8A}" destId="{64A76744-BE34-43ED-A12C-6FCB56549A54}" srcOrd="1" destOrd="0" parTransId="{B2B30981-B42F-41F2-9789-2DD0077AAA3B}" sibTransId="{EB986EE1-4DBA-4648-B321-2A2D51AF189E}"/>
    <dgm:cxn modelId="{028E9908-22BF-478F-90DE-C1F31BE00A4A}" type="presOf" srcId="{6CD34278-B5FF-4BF9-8A80-EC8B982CF5FB}" destId="{984CDB86-A57A-40A8-993A-3485A4E51681}" srcOrd="0" destOrd="0" presId="urn:microsoft.com/office/officeart/2005/8/layout/vList4"/>
    <dgm:cxn modelId="{E928CBFC-9E43-4368-80BD-2050E16EC4DD}" type="presParOf" srcId="{00AF324A-DFB3-490C-AEC3-AFA4B5F551F7}" destId="{214364BF-DB0C-4A68-8547-A9D9F1FF0878}" srcOrd="0" destOrd="0" presId="urn:microsoft.com/office/officeart/2005/8/layout/vList4"/>
    <dgm:cxn modelId="{C41F3CB3-E919-4A9D-8B7C-F432A2E17A80}" type="presParOf" srcId="{214364BF-DB0C-4A68-8547-A9D9F1FF0878}" destId="{984CDB86-A57A-40A8-993A-3485A4E51681}" srcOrd="0" destOrd="0" presId="urn:microsoft.com/office/officeart/2005/8/layout/vList4"/>
    <dgm:cxn modelId="{CE7851C1-7CB7-43D5-BC28-B25A3C402E4F}" type="presParOf" srcId="{214364BF-DB0C-4A68-8547-A9D9F1FF0878}" destId="{1B48E05D-BA4A-4A87-AA8B-AE0C95C6EF89}" srcOrd="1" destOrd="0" presId="urn:microsoft.com/office/officeart/2005/8/layout/vList4"/>
    <dgm:cxn modelId="{171E6D4D-38AC-4211-9725-9A6D48E4EA4E}" type="presParOf" srcId="{214364BF-DB0C-4A68-8547-A9D9F1FF0878}" destId="{BBC2DF89-A6B3-4AE8-8F0C-F2F81F858622}" srcOrd="2" destOrd="0" presId="urn:microsoft.com/office/officeart/2005/8/layout/vList4"/>
    <dgm:cxn modelId="{6376E8E8-CE5F-4A6E-9061-25291D59991A}" type="presParOf" srcId="{00AF324A-DFB3-490C-AEC3-AFA4B5F551F7}" destId="{D8FA08CC-03A9-4153-B93D-5AFAF24ED22C}" srcOrd="1" destOrd="0" presId="urn:microsoft.com/office/officeart/2005/8/layout/vList4"/>
    <dgm:cxn modelId="{7D400129-DD47-4790-BD96-B0D35E796EF0}" type="presParOf" srcId="{00AF324A-DFB3-490C-AEC3-AFA4B5F551F7}" destId="{4803050D-D18C-4A62-851B-5CFC38D6C220}" srcOrd="2" destOrd="0" presId="urn:microsoft.com/office/officeart/2005/8/layout/vList4"/>
    <dgm:cxn modelId="{82A1AC5B-985D-4DB7-9D31-9F48A48F84D1}" type="presParOf" srcId="{4803050D-D18C-4A62-851B-5CFC38D6C220}" destId="{6233B6AE-C3F3-4360-BFAB-C7E91ABE0EBA}" srcOrd="0" destOrd="0" presId="urn:microsoft.com/office/officeart/2005/8/layout/vList4"/>
    <dgm:cxn modelId="{3E40326A-5486-4E8F-91E5-F65BD58E2774}" type="presParOf" srcId="{4803050D-D18C-4A62-851B-5CFC38D6C220}" destId="{EA1FDBD6-FB01-4E6D-B442-26CF397F4600}" srcOrd="1" destOrd="0" presId="urn:microsoft.com/office/officeart/2005/8/layout/vList4"/>
    <dgm:cxn modelId="{D798A125-9F90-43F4-91A7-FF78A68B5B53}" type="presParOf" srcId="{4803050D-D18C-4A62-851B-5CFC38D6C220}" destId="{9BA8BF9E-8283-49DD-ABEC-ED4AAB511509}" srcOrd="2" destOrd="0" presId="urn:microsoft.com/office/officeart/2005/8/layout/vList4"/>
    <dgm:cxn modelId="{EBECEA14-8792-4B70-967C-B936848B0C21}" type="presParOf" srcId="{00AF324A-DFB3-490C-AEC3-AFA4B5F551F7}" destId="{E5BE4EB8-E1E1-48F5-9014-64AA6350AF81}" srcOrd="3" destOrd="0" presId="urn:microsoft.com/office/officeart/2005/8/layout/vList4"/>
    <dgm:cxn modelId="{B15FA030-2C9B-4395-A8B2-4CB45C277838}" type="presParOf" srcId="{00AF324A-DFB3-490C-AEC3-AFA4B5F551F7}" destId="{F4B461FA-C850-4C43-9C7A-6B0AD0990BB6}" srcOrd="4" destOrd="0" presId="urn:microsoft.com/office/officeart/2005/8/layout/vList4"/>
    <dgm:cxn modelId="{4EE925A4-5B6C-470C-A762-B6539E9D4EED}" type="presParOf" srcId="{F4B461FA-C850-4C43-9C7A-6B0AD0990BB6}" destId="{84721F34-B991-4218-AAA2-2E8A5BFD0A16}" srcOrd="0" destOrd="0" presId="urn:microsoft.com/office/officeart/2005/8/layout/vList4"/>
    <dgm:cxn modelId="{AFFD9829-CCFA-40A5-A18D-F5FE843DB83E}" type="presParOf" srcId="{F4B461FA-C850-4C43-9C7A-6B0AD0990BB6}" destId="{2454D600-FDA3-4727-82B7-E990446F006F}" srcOrd="1" destOrd="0" presId="urn:microsoft.com/office/officeart/2005/8/layout/vList4"/>
    <dgm:cxn modelId="{095B1191-3D0E-49CD-BAB4-D09DF27BD74C}" type="presParOf" srcId="{F4B461FA-C850-4C43-9C7A-6B0AD0990BB6}" destId="{02684C29-8E12-4573-AF26-472F2A93A939}" srcOrd="2" destOrd="0" presId="urn:microsoft.com/office/officeart/2005/8/layout/vList4"/>
    <dgm:cxn modelId="{A051D86C-AA15-4B89-B64E-00C7690CBEAF}" type="presParOf" srcId="{00AF324A-DFB3-490C-AEC3-AFA4B5F551F7}" destId="{33889363-6339-4803-AB90-C556388837EB}" srcOrd="5" destOrd="0" presId="urn:microsoft.com/office/officeart/2005/8/layout/vList4"/>
    <dgm:cxn modelId="{66B6D6E4-9C21-4928-9065-BE2DAFBF2EBF}" type="presParOf" srcId="{00AF324A-DFB3-490C-AEC3-AFA4B5F551F7}" destId="{27B68C24-B337-4203-A277-0603D214FA9E}" srcOrd="6" destOrd="0" presId="urn:microsoft.com/office/officeart/2005/8/layout/vList4"/>
    <dgm:cxn modelId="{04038D60-E500-4C0D-AF88-2C8B150E2F2E}" type="presParOf" srcId="{27B68C24-B337-4203-A277-0603D214FA9E}" destId="{36FEC245-2108-4D47-BE44-952BA655D6AB}" srcOrd="0" destOrd="0" presId="urn:microsoft.com/office/officeart/2005/8/layout/vList4"/>
    <dgm:cxn modelId="{4D547184-4AEB-4013-A2BC-740AD3566E90}" type="presParOf" srcId="{27B68C24-B337-4203-A277-0603D214FA9E}" destId="{31CE2C4E-8DF5-4CEC-AA49-AFE3BBE2308B}" srcOrd="1" destOrd="0" presId="urn:microsoft.com/office/officeart/2005/8/layout/vList4"/>
    <dgm:cxn modelId="{ACBA46C7-C9E1-4A9A-9970-303BD344F19F}" type="presParOf" srcId="{27B68C24-B337-4203-A277-0603D214FA9E}" destId="{BC806E7F-5D1B-49BF-976C-FB3BBA7D08F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A039F7-C416-40CD-8647-81C39EC38D9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PH"/>
        </a:p>
      </dgm:t>
    </dgm:pt>
    <dgm:pt modelId="{FCCBC49E-1C54-493F-8457-8424AC427B3A}">
      <dgm:prSet/>
      <dgm:spPr/>
      <dgm:t>
        <a:bodyPr/>
        <a:lstStyle/>
        <a:p>
          <a:pPr rtl="0"/>
          <a:r>
            <a:rPr lang="en-US" dirty="0" smtClean="0"/>
            <a:t>Constitute one of the oldest and most important means of expressions developed by people.</a:t>
          </a:r>
          <a:endParaRPr lang="en-PH" dirty="0"/>
        </a:p>
      </dgm:t>
    </dgm:pt>
    <dgm:pt modelId="{245F9F33-C1A8-4E36-9F60-B54718D75CA9}" type="parTrans" cxnId="{9A859AC7-C378-44BF-8715-85C2B962C862}">
      <dgm:prSet/>
      <dgm:spPr/>
      <dgm:t>
        <a:bodyPr/>
        <a:lstStyle/>
        <a:p>
          <a:endParaRPr lang="en-PH"/>
        </a:p>
      </dgm:t>
    </dgm:pt>
    <dgm:pt modelId="{F7396068-FFD5-4018-9B75-F89B625D2560}" type="sibTrans" cxnId="{9A859AC7-C378-44BF-8715-85C2B962C862}">
      <dgm:prSet/>
      <dgm:spPr/>
      <dgm:t>
        <a:bodyPr/>
        <a:lstStyle/>
        <a:p>
          <a:endParaRPr lang="en-PH"/>
        </a:p>
      </dgm:t>
    </dgm:pt>
    <dgm:pt modelId="{DBBC007C-D142-4DCE-A92C-6ECEEF9A4D1F}">
      <dgm:prSet/>
      <dgm:spPr/>
      <dgm:t>
        <a:bodyPr/>
        <a:lstStyle/>
        <a:p>
          <a:pPr rtl="0"/>
          <a:r>
            <a:rPr lang="en-US" dirty="0" smtClean="0"/>
            <a:t>Art has been created by people at all times, it lives because its liked and enjoyed.</a:t>
          </a:r>
          <a:endParaRPr lang="en-PH" dirty="0"/>
        </a:p>
      </dgm:t>
    </dgm:pt>
    <dgm:pt modelId="{C9839FFA-1861-4CD0-B444-A390D95E756C}" type="parTrans" cxnId="{764CA684-8700-4379-B51F-E8E9E5EE0B6A}">
      <dgm:prSet/>
      <dgm:spPr/>
      <dgm:t>
        <a:bodyPr/>
        <a:lstStyle/>
        <a:p>
          <a:endParaRPr lang="en-PH"/>
        </a:p>
      </dgm:t>
    </dgm:pt>
    <dgm:pt modelId="{EE9E54F2-77AD-4048-93A9-E5DCBEF5ECA0}" type="sibTrans" cxnId="{764CA684-8700-4379-B51F-E8E9E5EE0B6A}">
      <dgm:prSet/>
      <dgm:spPr/>
      <dgm:t>
        <a:bodyPr/>
        <a:lstStyle/>
        <a:p>
          <a:endParaRPr lang="en-PH"/>
        </a:p>
      </dgm:t>
    </dgm:pt>
    <dgm:pt modelId="{EADC075F-5283-4396-888A-49803E9A9EB0}">
      <dgm:prSet/>
      <dgm:spPr/>
      <dgm:t>
        <a:bodyPr/>
        <a:lstStyle/>
        <a:p>
          <a:pPr rtl="0"/>
          <a:r>
            <a:rPr lang="en-US" dirty="0" smtClean="0"/>
            <a:t>It involves personal experience of an individual accompanied by some intensity of emotions.</a:t>
          </a:r>
          <a:endParaRPr lang="en-PH" dirty="0"/>
        </a:p>
      </dgm:t>
    </dgm:pt>
    <dgm:pt modelId="{29FD15B1-C8FC-4C9D-856D-08800F3F43A0}" type="parTrans" cxnId="{85BFDA73-0100-43F7-87AE-CEA1A3BD989B}">
      <dgm:prSet/>
      <dgm:spPr/>
      <dgm:t>
        <a:bodyPr/>
        <a:lstStyle/>
        <a:p>
          <a:endParaRPr lang="en-PH"/>
        </a:p>
      </dgm:t>
    </dgm:pt>
    <dgm:pt modelId="{C48E0E24-F974-4DAF-BDDE-9DB94CF6F2CA}" type="sibTrans" cxnId="{85BFDA73-0100-43F7-87AE-CEA1A3BD989B}">
      <dgm:prSet/>
      <dgm:spPr/>
      <dgm:t>
        <a:bodyPr/>
        <a:lstStyle/>
        <a:p>
          <a:endParaRPr lang="en-PH"/>
        </a:p>
      </dgm:t>
    </dgm:pt>
    <dgm:pt modelId="{8561EB5E-B50C-4E62-8F99-E661E46E058E}" type="pres">
      <dgm:prSet presAssocID="{65A039F7-C416-40CD-8647-81C39EC38D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1E847965-5017-405D-9127-C9107B66BE6E}" type="pres">
      <dgm:prSet presAssocID="{FCCBC49E-1C54-493F-8457-8424AC427B3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7AB4219C-2204-43E2-97FC-D3C9F5A463B0}" type="pres">
      <dgm:prSet presAssocID="{F7396068-FFD5-4018-9B75-F89B625D2560}" presName="spacer" presStyleCnt="0"/>
      <dgm:spPr/>
    </dgm:pt>
    <dgm:pt modelId="{E23FCB3B-87EB-4AE0-BE3B-82D1AA3D5C03}" type="pres">
      <dgm:prSet presAssocID="{DBBC007C-D142-4DCE-A92C-6ECEEF9A4D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58D82BA1-D14C-4118-90E5-CDE731024629}" type="pres">
      <dgm:prSet presAssocID="{EE9E54F2-77AD-4048-93A9-E5DCBEF5ECA0}" presName="spacer" presStyleCnt="0"/>
      <dgm:spPr/>
    </dgm:pt>
    <dgm:pt modelId="{DD06A7E2-D373-4C43-A995-7E77DD79DA79}" type="pres">
      <dgm:prSet presAssocID="{EADC075F-5283-4396-888A-49803E9A9EB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A785AFF2-C1C3-4F41-A446-FF2D9EE1215D}" type="presOf" srcId="{65A039F7-C416-40CD-8647-81C39EC38D9C}" destId="{8561EB5E-B50C-4E62-8F99-E661E46E058E}" srcOrd="0" destOrd="0" presId="urn:microsoft.com/office/officeart/2005/8/layout/vList2"/>
    <dgm:cxn modelId="{9A859AC7-C378-44BF-8715-85C2B962C862}" srcId="{65A039F7-C416-40CD-8647-81C39EC38D9C}" destId="{FCCBC49E-1C54-493F-8457-8424AC427B3A}" srcOrd="0" destOrd="0" parTransId="{245F9F33-C1A8-4E36-9F60-B54718D75CA9}" sibTransId="{F7396068-FFD5-4018-9B75-F89B625D2560}"/>
    <dgm:cxn modelId="{B47C5142-BA78-4443-A368-BA9415D84343}" type="presOf" srcId="{FCCBC49E-1C54-493F-8457-8424AC427B3A}" destId="{1E847965-5017-405D-9127-C9107B66BE6E}" srcOrd="0" destOrd="0" presId="urn:microsoft.com/office/officeart/2005/8/layout/vList2"/>
    <dgm:cxn modelId="{3AE01799-457B-416C-923E-A28BAD510352}" type="presOf" srcId="{DBBC007C-D142-4DCE-A92C-6ECEEF9A4D1F}" destId="{E23FCB3B-87EB-4AE0-BE3B-82D1AA3D5C03}" srcOrd="0" destOrd="0" presId="urn:microsoft.com/office/officeart/2005/8/layout/vList2"/>
    <dgm:cxn modelId="{85BFDA73-0100-43F7-87AE-CEA1A3BD989B}" srcId="{65A039F7-C416-40CD-8647-81C39EC38D9C}" destId="{EADC075F-5283-4396-888A-49803E9A9EB0}" srcOrd="2" destOrd="0" parTransId="{29FD15B1-C8FC-4C9D-856D-08800F3F43A0}" sibTransId="{C48E0E24-F974-4DAF-BDDE-9DB94CF6F2CA}"/>
    <dgm:cxn modelId="{764CA684-8700-4379-B51F-E8E9E5EE0B6A}" srcId="{65A039F7-C416-40CD-8647-81C39EC38D9C}" destId="{DBBC007C-D142-4DCE-A92C-6ECEEF9A4D1F}" srcOrd="1" destOrd="0" parTransId="{C9839FFA-1861-4CD0-B444-A390D95E756C}" sibTransId="{EE9E54F2-77AD-4048-93A9-E5DCBEF5ECA0}"/>
    <dgm:cxn modelId="{2DB71AA2-1494-4F78-92DD-21E6A4CDDFE5}" type="presOf" srcId="{EADC075F-5283-4396-888A-49803E9A9EB0}" destId="{DD06A7E2-D373-4C43-A995-7E77DD79DA79}" srcOrd="0" destOrd="0" presId="urn:microsoft.com/office/officeart/2005/8/layout/vList2"/>
    <dgm:cxn modelId="{C957C971-F3FF-4EFE-8D28-83EA4E42A750}" type="presParOf" srcId="{8561EB5E-B50C-4E62-8F99-E661E46E058E}" destId="{1E847965-5017-405D-9127-C9107B66BE6E}" srcOrd="0" destOrd="0" presId="urn:microsoft.com/office/officeart/2005/8/layout/vList2"/>
    <dgm:cxn modelId="{8BB1483E-DCA1-40C6-AF3E-AC4204AAACC1}" type="presParOf" srcId="{8561EB5E-B50C-4E62-8F99-E661E46E058E}" destId="{7AB4219C-2204-43E2-97FC-D3C9F5A463B0}" srcOrd="1" destOrd="0" presId="urn:microsoft.com/office/officeart/2005/8/layout/vList2"/>
    <dgm:cxn modelId="{E0B8B55A-0D4F-422C-8B3F-F2E867F5D373}" type="presParOf" srcId="{8561EB5E-B50C-4E62-8F99-E661E46E058E}" destId="{E23FCB3B-87EB-4AE0-BE3B-82D1AA3D5C03}" srcOrd="2" destOrd="0" presId="urn:microsoft.com/office/officeart/2005/8/layout/vList2"/>
    <dgm:cxn modelId="{5BEB0DCC-3A75-4ECD-97E6-758A7301541E}" type="presParOf" srcId="{8561EB5E-B50C-4E62-8F99-E661E46E058E}" destId="{58D82BA1-D14C-4118-90E5-CDE731024629}" srcOrd="3" destOrd="0" presId="urn:microsoft.com/office/officeart/2005/8/layout/vList2"/>
    <dgm:cxn modelId="{E55C5202-84CA-4338-9FE9-8CBC18E80E07}" type="presParOf" srcId="{8561EB5E-B50C-4E62-8F99-E661E46E058E}" destId="{DD06A7E2-D373-4C43-A995-7E77DD79DA7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6DF383-34C6-4E82-BFEE-7E4C97310563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PH"/>
        </a:p>
      </dgm:t>
    </dgm:pt>
    <dgm:pt modelId="{4421D8FA-6B5C-4ADF-A509-35B21D4FB102}">
      <dgm:prSet/>
      <dgm:spPr/>
      <dgm:t>
        <a:bodyPr/>
        <a:lstStyle/>
        <a:p>
          <a:pPr rtl="0"/>
          <a:r>
            <a:rPr lang="en-US" dirty="0" smtClean="0"/>
            <a:t>Works of art reflect also the milieu an artist belongs and therefore is not free from the influences of his/her social, economic, political, cultural, geographic, scientific, and technological environment.</a:t>
          </a:r>
          <a:endParaRPr lang="en-PH" dirty="0"/>
        </a:p>
      </dgm:t>
    </dgm:pt>
    <dgm:pt modelId="{A2E426CF-F435-4560-A35B-7E10074EF9F5}" type="parTrans" cxnId="{79527BFC-4328-42AB-A8B1-A53A2BEDE0D4}">
      <dgm:prSet/>
      <dgm:spPr/>
      <dgm:t>
        <a:bodyPr/>
        <a:lstStyle/>
        <a:p>
          <a:endParaRPr lang="en-PH"/>
        </a:p>
      </dgm:t>
    </dgm:pt>
    <dgm:pt modelId="{8C5DD2D1-8433-46FD-910F-B7B65A293157}" type="sibTrans" cxnId="{79527BFC-4328-42AB-A8B1-A53A2BEDE0D4}">
      <dgm:prSet/>
      <dgm:spPr/>
      <dgm:t>
        <a:bodyPr/>
        <a:lstStyle/>
        <a:p>
          <a:endParaRPr lang="en-PH"/>
        </a:p>
      </dgm:t>
    </dgm:pt>
    <dgm:pt modelId="{902D6D22-BD6F-4C3E-A82B-710898FA48CB}">
      <dgm:prSet/>
      <dgm:spPr/>
      <dgm:t>
        <a:bodyPr/>
        <a:lstStyle/>
        <a:p>
          <a:pPr rtl="0"/>
          <a:r>
            <a:rPr lang="en-US" dirty="0" smtClean="0"/>
            <a:t>Appreciating a work of art implies an intellectual involvement with what is to be appreciated.</a:t>
          </a:r>
          <a:endParaRPr lang="en-PH" dirty="0"/>
        </a:p>
      </dgm:t>
    </dgm:pt>
    <dgm:pt modelId="{87BB82E0-B107-4E9A-A092-F5C7242C1A6A}" type="parTrans" cxnId="{30FEB8EF-B845-48CE-B01E-B98D73899F78}">
      <dgm:prSet/>
      <dgm:spPr/>
      <dgm:t>
        <a:bodyPr/>
        <a:lstStyle/>
        <a:p>
          <a:endParaRPr lang="en-PH"/>
        </a:p>
      </dgm:t>
    </dgm:pt>
    <dgm:pt modelId="{74AC95FD-C180-44A1-8BF5-472B04B2C217}" type="sibTrans" cxnId="{30FEB8EF-B845-48CE-B01E-B98D73899F78}">
      <dgm:prSet/>
      <dgm:spPr/>
      <dgm:t>
        <a:bodyPr/>
        <a:lstStyle/>
        <a:p>
          <a:endParaRPr lang="en-PH"/>
        </a:p>
      </dgm:t>
    </dgm:pt>
    <dgm:pt modelId="{6063056F-9581-4333-A44D-786BFD27C85B}">
      <dgm:prSet/>
      <dgm:spPr/>
      <dgm:t>
        <a:bodyPr/>
        <a:lstStyle/>
        <a:p>
          <a:pPr rtl="0"/>
          <a:r>
            <a:rPr lang="en-US" smtClean="0"/>
            <a:t>Art is a product of people’s needs to express himself and is not limited to the emotions alone.</a:t>
          </a:r>
          <a:endParaRPr lang="en-PH"/>
        </a:p>
      </dgm:t>
    </dgm:pt>
    <dgm:pt modelId="{AE6A9A2B-03D5-4B08-B098-85FC5D002C24}" type="parTrans" cxnId="{9DEFADEA-CCAE-44A0-9635-C584644D9FA2}">
      <dgm:prSet/>
      <dgm:spPr/>
      <dgm:t>
        <a:bodyPr/>
        <a:lstStyle/>
        <a:p>
          <a:endParaRPr lang="en-PH"/>
        </a:p>
      </dgm:t>
    </dgm:pt>
    <dgm:pt modelId="{8A9352E5-266C-4673-859A-E425F0CF5674}" type="sibTrans" cxnId="{9DEFADEA-CCAE-44A0-9635-C584644D9FA2}">
      <dgm:prSet/>
      <dgm:spPr/>
      <dgm:t>
        <a:bodyPr/>
        <a:lstStyle/>
        <a:p>
          <a:endParaRPr lang="en-PH"/>
        </a:p>
      </dgm:t>
    </dgm:pt>
    <dgm:pt modelId="{9B039B3B-7B80-47FA-BDEB-4B8E487B13D4}" type="pres">
      <dgm:prSet presAssocID="{BC6DF383-34C6-4E82-BFEE-7E4C97310563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DAE60DEA-4B24-400A-9EC9-01764CEF1BA3}" type="pres">
      <dgm:prSet presAssocID="{BC6DF383-34C6-4E82-BFEE-7E4C97310563}" presName="wedge1" presStyleLbl="node1" presStyleIdx="0" presStyleCnt="3" custScaleX="156070" custScaleY="142104"/>
      <dgm:spPr/>
      <dgm:t>
        <a:bodyPr/>
        <a:lstStyle/>
        <a:p>
          <a:endParaRPr lang="en-PH"/>
        </a:p>
      </dgm:t>
    </dgm:pt>
    <dgm:pt modelId="{D6E805AF-60E4-42C0-8CE9-10DF7B91822D}" type="pres">
      <dgm:prSet presAssocID="{BC6DF383-34C6-4E82-BFEE-7E4C97310563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801ECDB5-5A69-40D7-8835-FE520425790F}" type="pres">
      <dgm:prSet presAssocID="{BC6DF383-34C6-4E82-BFEE-7E4C97310563}" presName="wedge2" presStyleLbl="node1" presStyleIdx="1" presStyleCnt="3" custScaleY="124570"/>
      <dgm:spPr/>
      <dgm:t>
        <a:bodyPr/>
        <a:lstStyle/>
        <a:p>
          <a:endParaRPr lang="en-PH"/>
        </a:p>
      </dgm:t>
    </dgm:pt>
    <dgm:pt modelId="{78099D4B-5C19-452A-965A-2ADF32B5ACE6}" type="pres">
      <dgm:prSet presAssocID="{BC6DF383-34C6-4E82-BFEE-7E4C97310563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6234DE06-956B-4FF3-BE79-3F28F9F90610}" type="pres">
      <dgm:prSet presAssocID="{BC6DF383-34C6-4E82-BFEE-7E4C97310563}" presName="wedge3" presStyleLbl="node1" presStyleIdx="2" presStyleCnt="3" custScaleX="144013"/>
      <dgm:spPr/>
      <dgm:t>
        <a:bodyPr/>
        <a:lstStyle/>
        <a:p>
          <a:endParaRPr lang="en-PH"/>
        </a:p>
      </dgm:t>
    </dgm:pt>
    <dgm:pt modelId="{7BE933A1-EAFC-41D2-9C09-B088BAFA623E}" type="pres">
      <dgm:prSet presAssocID="{BC6DF383-34C6-4E82-BFEE-7E4C97310563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17CB2BBE-F4B1-4600-B962-22314A9AAF0B}" type="presOf" srcId="{4421D8FA-6B5C-4ADF-A509-35B21D4FB102}" destId="{DAE60DEA-4B24-400A-9EC9-01764CEF1BA3}" srcOrd="0" destOrd="0" presId="urn:microsoft.com/office/officeart/2005/8/layout/chart3"/>
    <dgm:cxn modelId="{990330A1-F61A-4ECF-A0B5-69F286E4D53D}" type="presOf" srcId="{902D6D22-BD6F-4C3E-A82B-710898FA48CB}" destId="{78099D4B-5C19-452A-965A-2ADF32B5ACE6}" srcOrd="1" destOrd="0" presId="urn:microsoft.com/office/officeart/2005/8/layout/chart3"/>
    <dgm:cxn modelId="{CDDEB94A-BA84-4214-AC3D-226AE6252BD1}" type="presOf" srcId="{6063056F-9581-4333-A44D-786BFD27C85B}" destId="{6234DE06-956B-4FF3-BE79-3F28F9F90610}" srcOrd="0" destOrd="0" presId="urn:microsoft.com/office/officeart/2005/8/layout/chart3"/>
    <dgm:cxn modelId="{7F131E12-C8B3-4884-9F0A-3E36C8D6128C}" type="presOf" srcId="{BC6DF383-34C6-4E82-BFEE-7E4C97310563}" destId="{9B039B3B-7B80-47FA-BDEB-4B8E487B13D4}" srcOrd="0" destOrd="0" presId="urn:microsoft.com/office/officeart/2005/8/layout/chart3"/>
    <dgm:cxn modelId="{9DEFADEA-CCAE-44A0-9635-C584644D9FA2}" srcId="{BC6DF383-34C6-4E82-BFEE-7E4C97310563}" destId="{6063056F-9581-4333-A44D-786BFD27C85B}" srcOrd="2" destOrd="0" parTransId="{AE6A9A2B-03D5-4B08-B098-85FC5D002C24}" sibTransId="{8A9352E5-266C-4673-859A-E425F0CF5674}"/>
    <dgm:cxn modelId="{035A0F82-82F4-4E52-ABC8-F91B0E6672C2}" type="presOf" srcId="{902D6D22-BD6F-4C3E-A82B-710898FA48CB}" destId="{801ECDB5-5A69-40D7-8835-FE520425790F}" srcOrd="0" destOrd="0" presId="urn:microsoft.com/office/officeart/2005/8/layout/chart3"/>
    <dgm:cxn modelId="{30FEB8EF-B845-48CE-B01E-B98D73899F78}" srcId="{BC6DF383-34C6-4E82-BFEE-7E4C97310563}" destId="{902D6D22-BD6F-4C3E-A82B-710898FA48CB}" srcOrd="1" destOrd="0" parTransId="{87BB82E0-B107-4E9A-A092-F5C7242C1A6A}" sibTransId="{74AC95FD-C180-44A1-8BF5-472B04B2C217}"/>
    <dgm:cxn modelId="{79527BFC-4328-42AB-A8B1-A53A2BEDE0D4}" srcId="{BC6DF383-34C6-4E82-BFEE-7E4C97310563}" destId="{4421D8FA-6B5C-4ADF-A509-35B21D4FB102}" srcOrd="0" destOrd="0" parTransId="{A2E426CF-F435-4560-A35B-7E10074EF9F5}" sibTransId="{8C5DD2D1-8433-46FD-910F-B7B65A293157}"/>
    <dgm:cxn modelId="{862A59D5-B791-4FBC-9444-D7D17B19A36F}" type="presOf" srcId="{6063056F-9581-4333-A44D-786BFD27C85B}" destId="{7BE933A1-EAFC-41D2-9C09-B088BAFA623E}" srcOrd="1" destOrd="0" presId="urn:microsoft.com/office/officeart/2005/8/layout/chart3"/>
    <dgm:cxn modelId="{19979579-5A55-41B2-8FD2-ADEFE8E761FB}" type="presOf" srcId="{4421D8FA-6B5C-4ADF-A509-35B21D4FB102}" destId="{D6E805AF-60E4-42C0-8CE9-10DF7B91822D}" srcOrd="1" destOrd="0" presId="urn:microsoft.com/office/officeart/2005/8/layout/chart3"/>
    <dgm:cxn modelId="{6721F933-7981-4D71-8206-2BB443FD2F40}" type="presParOf" srcId="{9B039B3B-7B80-47FA-BDEB-4B8E487B13D4}" destId="{DAE60DEA-4B24-400A-9EC9-01764CEF1BA3}" srcOrd="0" destOrd="0" presId="urn:microsoft.com/office/officeart/2005/8/layout/chart3"/>
    <dgm:cxn modelId="{23D878DD-B912-4156-ABF0-E4716A9C9235}" type="presParOf" srcId="{9B039B3B-7B80-47FA-BDEB-4B8E487B13D4}" destId="{D6E805AF-60E4-42C0-8CE9-10DF7B91822D}" srcOrd="1" destOrd="0" presId="urn:microsoft.com/office/officeart/2005/8/layout/chart3"/>
    <dgm:cxn modelId="{0F5D663E-2C74-410E-BDC7-247B76B83917}" type="presParOf" srcId="{9B039B3B-7B80-47FA-BDEB-4B8E487B13D4}" destId="{801ECDB5-5A69-40D7-8835-FE520425790F}" srcOrd="2" destOrd="0" presId="urn:microsoft.com/office/officeart/2005/8/layout/chart3"/>
    <dgm:cxn modelId="{A947E7D8-1BA4-4B57-A177-B81D70D7C018}" type="presParOf" srcId="{9B039B3B-7B80-47FA-BDEB-4B8E487B13D4}" destId="{78099D4B-5C19-452A-965A-2ADF32B5ACE6}" srcOrd="3" destOrd="0" presId="urn:microsoft.com/office/officeart/2005/8/layout/chart3"/>
    <dgm:cxn modelId="{AF847672-E2F2-40D2-8F51-73315D397388}" type="presParOf" srcId="{9B039B3B-7B80-47FA-BDEB-4B8E487B13D4}" destId="{6234DE06-956B-4FF3-BE79-3F28F9F90610}" srcOrd="4" destOrd="0" presId="urn:microsoft.com/office/officeart/2005/8/layout/chart3"/>
    <dgm:cxn modelId="{684A9354-5571-4510-A5EC-CF4B607BE6D3}" type="presParOf" srcId="{9B039B3B-7B80-47FA-BDEB-4B8E487B13D4}" destId="{7BE933A1-EAFC-41D2-9C09-B088BAFA623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B27C65-1ABB-416B-99A6-243A9F340C9B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PH"/>
        </a:p>
      </dgm:t>
    </dgm:pt>
    <dgm:pt modelId="{AE772ED2-4C11-4542-8581-3D8AF02E1541}">
      <dgm:prSet custT="1"/>
      <dgm:spPr/>
      <dgm:t>
        <a:bodyPr/>
        <a:lstStyle/>
        <a:p>
          <a:pPr rtl="0"/>
          <a:r>
            <a:rPr lang="en-PH" sz="2800" dirty="0" smtClean="0"/>
            <a:t>Influences collective behavior or people for a cause.</a:t>
          </a:r>
          <a:endParaRPr lang="en-PH" sz="2800" dirty="0"/>
        </a:p>
      </dgm:t>
    </dgm:pt>
    <dgm:pt modelId="{3693F2B1-47AB-4446-9F6F-26D81F49903D}" type="parTrans" cxnId="{5E9499F8-FD12-4315-A18D-300DC241627D}">
      <dgm:prSet/>
      <dgm:spPr/>
      <dgm:t>
        <a:bodyPr/>
        <a:lstStyle/>
        <a:p>
          <a:endParaRPr lang="en-PH"/>
        </a:p>
      </dgm:t>
    </dgm:pt>
    <dgm:pt modelId="{D0B49FF7-C6D5-44B0-9CA1-E88DA9E8E674}" type="sibTrans" cxnId="{5E9499F8-FD12-4315-A18D-300DC241627D}">
      <dgm:prSet/>
      <dgm:spPr/>
      <dgm:t>
        <a:bodyPr/>
        <a:lstStyle/>
        <a:p>
          <a:endParaRPr lang="en-PH"/>
        </a:p>
      </dgm:t>
    </dgm:pt>
    <dgm:pt modelId="{633887D3-8614-4197-B0AD-46DC4D9B7835}">
      <dgm:prSet custT="1"/>
      <dgm:spPr/>
      <dgm:t>
        <a:bodyPr/>
        <a:lstStyle/>
        <a:p>
          <a:pPr rtl="0"/>
          <a:r>
            <a:rPr lang="en-PH" sz="3200" dirty="0" smtClean="0"/>
            <a:t>Social behavior is influenced by many works of art.</a:t>
          </a:r>
          <a:endParaRPr lang="en-PH" sz="3200" dirty="0"/>
        </a:p>
      </dgm:t>
    </dgm:pt>
    <dgm:pt modelId="{1E588FD8-C2A6-4161-98FF-0205A2328AC0}" type="parTrans" cxnId="{64F06F48-FE78-4E62-941F-933F22D46E42}">
      <dgm:prSet/>
      <dgm:spPr/>
      <dgm:t>
        <a:bodyPr/>
        <a:lstStyle/>
        <a:p>
          <a:endParaRPr lang="en-PH"/>
        </a:p>
      </dgm:t>
    </dgm:pt>
    <dgm:pt modelId="{8C5981CD-9799-4591-B53B-F1529E85BDEE}" type="sibTrans" cxnId="{64F06F48-FE78-4E62-941F-933F22D46E42}">
      <dgm:prSet/>
      <dgm:spPr/>
      <dgm:t>
        <a:bodyPr/>
        <a:lstStyle/>
        <a:p>
          <a:endParaRPr lang="en-PH"/>
        </a:p>
      </dgm:t>
    </dgm:pt>
    <dgm:pt modelId="{146064F3-9B77-4A7C-8C7E-BBA24402B6EF}">
      <dgm:prSet custT="1"/>
      <dgm:spPr/>
      <dgm:t>
        <a:bodyPr/>
        <a:lstStyle/>
        <a:p>
          <a:pPr rtl="0"/>
          <a:r>
            <a:rPr lang="en-PH" sz="2800" dirty="0" smtClean="0"/>
            <a:t>Advertisements: greatly influence the social behavior of an individual especially their tastes and preferences.</a:t>
          </a:r>
          <a:endParaRPr lang="en-PH" sz="2800" dirty="0"/>
        </a:p>
      </dgm:t>
    </dgm:pt>
    <dgm:pt modelId="{921BA343-57F6-4C0E-906E-BF5EF339DBDA}" type="parTrans" cxnId="{9BDE1A1E-76B2-46DF-BD9F-00ECC65E0EA6}">
      <dgm:prSet/>
      <dgm:spPr/>
      <dgm:t>
        <a:bodyPr/>
        <a:lstStyle/>
        <a:p>
          <a:endParaRPr lang="en-PH"/>
        </a:p>
      </dgm:t>
    </dgm:pt>
    <dgm:pt modelId="{BF6D20FB-3D4B-4399-80FD-996B89571C09}" type="sibTrans" cxnId="{9BDE1A1E-76B2-46DF-BD9F-00ECC65E0EA6}">
      <dgm:prSet/>
      <dgm:spPr/>
      <dgm:t>
        <a:bodyPr/>
        <a:lstStyle/>
        <a:p>
          <a:endParaRPr lang="en-PH"/>
        </a:p>
      </dgm:t>
    </dgm:pt>
    <dgm:pt modelId="{5EFA240C-CA8A-4FD2-AE5E-C7A708CF851F}" type="pres">
      <dgm:prSet presAssocID="{0AB27C65-1ABB-416B-99A6-243A9F340C9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5DE8F254-9D53-4097-B821-C6835E498FC1}" type="pres">
      <dgm:prSet presAssocID="{AE772ED2-4C11-4542-8581-3D8AF02E1541}" presName="composite" presStyleCnt="0"/>
      <dgm:spPr/>
    </dgm:pt>
    <dgm:pt modelId="{076F588C-5B64-4A38-9A22-89162213DEE6}" type="pres">
      <dgm:prSet presAssocID="{AE772ED2-4C11-4542-8581-3D8AF02E1541}" presName="imgShp" presStyleLbl="fgImgPlace1" presStyleIdx="0" presStyleCnt="3"/>
      <dgm:spPr/>
    </dgm:pt>
    <dgm:pt modelId="{800753F0-16D4-4AF4-8EEE-069C92D37512}" type="pres">
      <dgm:prSet presAssocID="{AE772ED2-4C11-4542-8581-3D8AF02E1541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9262D8F-26F4-4749-8894-9A8BC5753DA1}" type="pres">
      <dgm:prSet presAssocID="{D0B49FF7-C6D5-44B0-9CA1-E88DA9E8E674}" presName="spacing" presStyleCnt="0"/>
      <dgm:spPr/>
    </dgm:pt>
    <dgm:pt modelId="{D8B55AAD-9713-41F5-8F3E-EC3327805A57}" type="pres">
      <dgm:prSet presAssocID="{633887D3-8614-4197-B0AD-46DC4D9B7835}" presName="composite" presStyleCnt="0"/>
      <dgm:spPr/>
    </dgm:pt>
    <dgm:pt modelId="{5C5851FB-F19E-4D6D-8021-EBACCC718C47}" type="pres">
      <dgm:prSet presAssocID="{633887D3-8614-4197-B0AD-46DC4D9B7835}" presName="imgShp" presStyleLbl="fgImgPlace1" presStyleIdx="1" presStyleCnt="3"/>
      <dgm:spPr/>
    </dgm:pt>
    <dgm:pt modelId="{39239DF0-B786-4C5A-8FDD-13593452268C}" type="pres">
      <dgm:prSet presAssocID="{633887D3-8614-4197-B0AD-46DC4D9B783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47DD4EE4-87D6-4357-943D-CB7B619A9282}" type="pres">
      <dgm:prSet presAssocID="{8C5981CD-9799-4591-B53B-F1529E85BDEE}" presName="spacing" presStyleCnt="0"/>
      <dgm:spPr/>
    </dgm:pt>
    <dgm:pt modelId="{69C1368A-D9E8-4B81-B09A-FDB6FFA16679}" type="pres">
      <dgm:prSet presAssocID="{146064F3-9B77-4A7C-8C7E-BBA24402B6EF}" presName="composite" presStyleCnt="0"/>
      <dgm:spPr/>
    </dgm:pt>
    <dgm:pt modelId="{D53B0E6C-1F74-4440-BA96-CFFAF5558394}" type="pres">
      <dgm:prSet presAssocID="{146064F3-9B77-4A7C-8C7E-BBA24402B6EF}" presName="imgShp" presStyleLbl="fgImgPlace1" presStyleIdx="2" presStyleCnt="3"/>
      <dgm:spPr/>
    </dgm:pt>
    <dgm:pt modelId="{5BFDE0F9-40FA-459D-9623-AF306576834F}" type="pres">
      <dgm:prSet presAssocID="{146064F3-9B77-4A7C-8C7E-BBA24402B6EF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6E4B866C-9CE3-4CCC-8702-5A0D728ED48D}" type="presOf" srcId="{0AB27C65-1ABB-416B-99A6-243A9F340C9B}" destId="{5EFA240C-CA8A-4FD2-AE5E-C7A708CF851F}" srcOrd="0" destOrd="0" presId="urn:microsoft.com/office/officeart/2005/8/layout/vList3"/>
    <dgm:cxn modelId="{64F06F48-FE78-4E62-941F-933F22D46E42}" srcId="{0AB27C65-1ABB-416B-99A6-243A9F340C9B}" destId="{633887D3-8614-4197-B0AD-46DC4D9B7835}" srcOrd="1" destOrd="0" parTransId="{1E588FD8-C2A6-4161-98FF-0205A2328AC0}" sibTransId="{8C5981CD-9799-4591-B53B-F1529E85BDEE}"/>
    <dgm:cxn modelId="{F292A1F4-BE52-439B-AF26-65CC8B375C77}" type="presOf" srcId="{AE772ED2-4C11-4542-8581-3D8AF02E1541}" destId="{800753F0-16D4-4AF4-8EEE-069C92D37512}" srcOrd="0" destOrd="0" presId="urn:microsoft.com/office/officeart/2005/8/layout/vList3"/>
    <dgm:cxn modelId="{E8139552-9504-415D-A4FF-E511A9C90978}" type="presOf" srcId="{633887D3-8614-4197-B0AD-46DC4D9B7835}" destId="{39239DF0-B786-4C5A-8FDD-13593452268C}" srcOrd="0" destOrd="0" presId="urn:microsoft.com/office/officeart/2005/8/layout/vList3"/>
    <dgm:cxn modelId="{5E9499F8-FD12-4315-A18D-300DC241627D}" srcId="{0AB27C65-1ABB-416B-99A6-243A9F340C9B}" destId="{AE772ED2-4C11-4542-8581-3D8AF02E1541}" srcOrd="0" destOrd="0" parTransId="{3693F2B1-47AB-4446-9F6F-26D81F49903D}" sibTransId="{D0B49FF7-C6D5-44B0-9CA1-E88DA9E8E674}"/>
    <dgm:cxn modelId="{9BDE1A1E-76B2-46DF-BD9F-00ECC65E0EA6}" srcId="{0AB27C65-1ABB-416B-99A6-243A9F340C9B}" destId="{146064F3-9B77-4A7C-8C7E-BBA24402B6EF}" srcOrd="2" destOrd="0" parTransId="{921BA343-57F6-4C0E-906E-BF5EF339DBDA}" sibTransId="{BF6D20FB-3D4B-4399-80FD-996B89571C09}"/>
    <dgm:cxn modelId="{8BEA208E-C5CC-43BF-BD2C-72653594C3F8}" type="presOf" srcId="{146064F3-9B77-4A7C-8C7E-BBA24402B6EF}" destId="{5BFDE0F9-40FA-459D-9623-AF306576834F}" srcOrd="0" destOrd="0" presId="urn:microsoft.com/office/officeart/2005/8/layout/vList3"/>
    <dgm:cxn modelId="{A471A73C-AC6B-464C-BB9C-1FA2B28C6356}" type="presParOf" srcId="{5EFA240C-CA8A-4FD2-AE5E-C7A708CF851F}" destId="{5DE8F254-9D53-4097-B821-C6835E498FC1}" srcOrd="0" destOrd="0" presId="urn:microsoft.com/office/officeart/2005/8/layout/vList3"/>
    <dgm:cxn modelId="{50850686-223A-4B05-9F10-4AEDC39E0BC7}" type="presParOf" srcId="{5DE8F254-9D53-4097-B821-C6835E498FC1}" destId="{076F588C-5B64-4A38-9A22-89162213DEE6}" srcOrd="0" destOrd="0" presId="urn:microsoft.com/office/officeart/2005/8/layout/vList3"/>
    <dgm:cxn modelId="{6D3A48E0-5642-4C68-B9DD-8ED89DCC9809}" type="presParOf" srcId="{5DE8F254-9D53-4097-B821-C6835E498FC1}" destId="{800753F0-16D4-4AF4-8EEE-069C92D37512}" srcOrd="1" destOrd="0" presId="urn:microsoft.com/office/officeart/2005/8/layout/vList3"/>
    <dgm:cxn modelId="{8C84F8DC-92A8-4F6F-B1B9-5EBD09932733}" type="presParOf" srcId="{5EFA240C-CA8A-4FD2-AE5E-C7A708CF851F}" destId="{D9262D8F-26F4-4749-8894-9A8BC5753DA1}" srcOrd="1" destOrd="0" presId="urn:microsoft.com/office/officeart/2005/8/layout/vList3"/>
    <dgm:cxn modelId="{5DCB6648-2BD8-4FF4-898A-2391DF43BAE8}" type="presParOf" srcId="{5EFA240C-CA8A-4FD2-AE5E-C7A708CF851F}" destId="{D8B55AAD-9713-41F5-8F3E-EC3327805A57}" srcOrd="2" destOrd="0" presId="urn:microsoft.com/office/officeart/2005/8/layout/vList3"/>
    <dgm:cxn modelId="{A1142BD8-B75D-486A-A413-ADB7ABD7F2A7}" type="presParOf" srcId="{D8B55AAD-9713-41F5-8F3E-EC3327805A57}" destId="{5C5851FB-F19E-4D6D-8021-EBACCC718C47}" srcOrd="0" destOrd="0" presId="urn:microsoft.com/office/officeart/2005/8/layout/vList3"/>
    <dgm:cxn modelId="{0D536D95-0283-47D5-B52E-A013A839C68A}" type="presParOf" srcId="{D8B55AAD-9713-41F5-8F3E-EC3327805A57}" destId="{39239DF0-B786-4C5A-8FDD-13593452268C}" srcOrd="1" destOrd="0" presId="urn:microsoft.com/office/officeart/2005/8/layout/vList3"/>
    <dgm:cxn modelId="{DA8111C0-ECBB-4049-8B27-A7F34D7C7E83}" type="presParOf" srcId="{5EFA240C-CA8A-4FD2-AE5E-C7A708CF851F}" destId="{47DD4EE4-87D6-4357-943D-CB7B619A9282}" srcOrd="3" destOrd="0" presId="urn:microsoft.com/office/officeart/2005/8/layout/vList3"/>
    <dgm:cxn modelId="{53C867E8-36B8-479B-9775-E0E696E645AC}" type="presParOf" srcId="{5EFA240C-CA8A-4FD2-AE5E-C7A708CF851F}" destId="{69C1368A-D9E8-4B81-B09A-FDB6FFA16679}" srcOrd="4" destOrd="0" presId="urn:microsoft.com/office/officeart/2005/8/layout/vList3"/>
    <dgm:cxn modelId="{5485645D-8B49-4AD7-99DA-6FC3C7991A7B}" type="presParOf" srcId="{69C1368A-D9E8-4B81-B09A-FDB6FFA16679}" destId="{D53B0E6C-1F74-4440-BA96-CFFAF5558394}" srcOrd="0" destOrd="0" presId="urn:microsoft.com/office/officeart/2005/8/layout/vList3"/>
    <dgm:cxn modelId="{AA0FF1D1-48C9-4410-AFC5-668FAF23244E}" type="presParOf" srcId="{69C1368A-D9E8-4B81-B09A-FDB6FFA16679}" destId="{5BFDE0F9-40FA-459D-9623-AF306576834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B01F607-4161-4619-87F8-2FDC7C4DCE97}" type="doc">
      <dgm:prSet loTypeId="urn:microsoft.com/office/officeart/2005/8/layout/chevron2" loCatId="process" qsTypeId="urn:microsoft.com/office/officeart/2009/2/quickstyle/3d8" qsCatId="3D" csTypeId="urn:microsoft.com/office/officeart/2005/8/colors/accent1_2" csCatId="accent1"/>
      <dgm:spPr/>
      <dgm:t>
        <a:bodyPr/>
        <a:lstStyle/>
        <a:p>
          <a:endParaRPr lang="en-PH"/>
        </a:p>
      </dgm:t>
    </dgm:pt>
    <dgm:pt modelId="{4DEC6A7F-C199-432A-B75A-CC09B6A17689}">
      <dgm:prSet/>
      <dgm:spPr/>
      <dgm:t>
        <a:bodyPr/>
        <a:lstStyle/>
        <a:p>
          <a:pPr rtl="0"/>
          <a:r>
            <a:rPr lang="en-US" smtClean="0"/>
            <a:t>Physical Functions</a:t>
          </a:r>
          <a:endParaRPr lang="en-PH"/>
        </a:p>
      </dgm:t>
    </dgm:pt>
    <dgm:pt modelId="{34FA2347-FF5F-4EB4-83AD-4998FFF927D5}" type="parTrans" cxnId="{1B19C802-C9D8-4E94-94F8-4CF7EC353AE2}">
      <dgm:prSet/>
      <dgm:spPr/>
      <dgm:t>
        <a:bodyPr/>
        <a:lstStyle/>
        <a:p>
          <a:endParaRPr lang="en-PH"/>
        </a:p>
      </dgm:t>
    </dgm:pt>
    <dgm:pt modelId="{11F5523D-650A-45A3-B5C8-6FC5B5388900}" type="sibTrans" cxnId="{1B19C802-C9D8-4E94-94F8-4CF7EC353AE2}">
      <dgm:prSet/>
      <dgm:spPr/>
      <dgm:t>
        <a:bodyPr/>
        <a:lstStyle/>
        <a:p>
          <a:endParaRPr lang="en-PH"/>
        </a:p>
      </dgm:t>
    </dgm:pt>
    <dgm:pt modelId="{6608630B-797B-4D23-9D9C-E73AF8F1D9E4}">
      <dgm:prSet/>
      <dgm:spPr/>
      <dgm:t>
        <a:bodyPr/>
        <a:lstStyle/>
        <a:p>
          <a:pPr rtl="0"/>
          <a:r>
            <a:rPr lang="en-US" smtClean="0"/>
            <a:t>Many works of art were primarily made to perform certain functions to make our lives comfortable.</a:t>
          </a:r>
          <a:endParaRPr lang="en-PH"/>
        </a:p>
      </dgm:t>
    </dgm:pt>
    <dgm:pt modelId="{6C98F8FB-4A8F-4152-90BC-FEF6E9C076CF}" type="parTrans" cxnId="{B872881A-576E-40D2-B01F-61E64E3DE1E7}">
      <dgm:prSet/>
      <dgm:spPr/>
      <dgm:t>
        <a:bodyPr/>
        <a:lstStyle/>
        <a:p>
          <a:endParaRPr lang="en-PH"/>
        </a:p>
      </dgm:t>
    </dgm:pt>
    <dgm:pt modelId="{FE47909B-8058-4F0D-8275-DD219F167FBD}" type="sibTrans" cxnId="{B872881A-576E-40D2-B01F-61E64E3DE1E7}">
      <dgm:prSet/>
      <dgm:spPr/>
      <dgm:t>
        <a:bodyPr/>
        <a:lstStyle/>
        <a:p>
          <a:endParaRPr lang="en-PH"/>
        </a:p>
      </dgm:t>
    </dgm:pt>
    <dgm:pt modelId="{8785E0B6-D04F-4F45-9AA0-48C651F64953}">
      <dgm:prSet/>
      <dgm:spPr/>
      <dgm:t>
        <a:bodyPr/>
        <a:lstStyle/>
        <a:p>
          <a:pPr rtl="0"/>
          <a:r>
            <a:rPr lang="en-US" smtClean="0"/>
            <a:t>Music and its Function</a:t>
          </a:r>
          <a:endParaRPr lang="en-PH"/>
        </a:p>
      </dgm:t>
    </dgm:pt>
    <dgm:pt modelId="{C1B17DEC-D38D-4CDB-8743-0C4EAEF5BD42}" type="parTrans" cxnId="{5C48E2B6-7F4A-46FF-9A0B-E46EA424E723}">
      <dgm:prSet/>
      <dgm:spPr/>
      <dgm:t>
        <a:bodyPr/>
        <a:lstStyle/>
        <a:p>
          <a:endParaRPr lang="en-PH"/>
        </a:p>
      </dgm:t>
    </dgm:pt>
    <dgm:pt modelId="{75502171-F0F7-4225-BAE0-133FDEEDAC7C}" type="sibTrans" cxnId="{5C48E2B6-7F4A-46FF-9A0B-E46EA424E723}">
      <dgm:prSet/>
      <dgm:spPr/>
      <dgm:t>
        <a:bodyPr/>
        <a:lstStyle/>
        <a:p>
          <a:endParaRPr lang="en-PH"/>
        </a:p>
      </dgm:t>
    </dgm:pt>
    <dgm:pt modelId="{BAFA38A6-4236-4B2F-80D1-CEF80F8F282D}">
      <dgm:prSet/>
      <dgm:spPr/>
      <dgm:t>
        <a:bodyPr/>
        <a:lstStyle/>
        <a:p>
          <a:pPr rtl="0"/>
          <a:r>
            <a:rPr lang="en-US" smtClean="0"/>
            <a:t>Music which is the art of combining and regulating sounds of varying pitch to produce compositions expressive of various ideas and emotions that are pleasing are basically functional.</a:t>
          </a:r>
          <a:endParaRPr lang="en-PH"/>
        </a:p>
      </dgm:t>
    </dgm:pt>
    <dgm:pt modelId="{E6508296-9BD0-4661-B066-A0A10768DD63}" type="parTrans" cxnId="{19123F9D-81AA-4B74-BE84-00D1C172B5C0}">
      <dgm:prSet/>
      <dgm:spPr/>
      <dgm:t>
        <a:bodyPr/>
        <a:lstStyle/>
        <a:p>
          <a:endParaRPr lang="en-PH"/>
        </a:p>
      </dgm:t>
    </dgm:pt>
    <dgm:pt modelId="{2566DBBA-4869-4F2A-A3D2-C2BD84D7FC87}" type="sibTrans" cxnId="{19123F9D-81AA-4B74-BE84-00D1C172B5C0}">
      <dgm:prSet/>
      <dgm:spPr/>
      <dgm:t>
        <a:bodyPr/>
        <a:lstStyle/>
        <a:p>
          <a:endParaRPr lang="en-PH"/>
        </a:p>
      </dgm:t>
    </dgm:pt>
    <dgm:pt modelId="{3E4C66F9-B960-4888-B6DC-4AB94D775CC6}">
      <dgm:prSet/>
      <dgm:spPr/>
      <dgm:t>
        <a:bodyPr/>
        <a:lstStyle/>
        <a:p>
          <a:pPr rtl="0"/>
          <a:r>
            <a:rPr lang="en-US" smtClean="0"/>
            <a:t>The two sources of music in its origin are dances and religion.</a:t>
          </a:r>
          <a:endParaRPr lang="en-PH"/>
        </a:p>
      </dgm:t>
    </dgm:pt>
    <dgm:pt modelId="{66CFD22B-83EC-49D8-BEB2-6FF46A143BE9}" type="parTrans" cxnId="{EC830475-FDE6-4D79-92C7-4585FCBF929F}">
      <dgm:prSet/>
      <dgm:spPr/>
      <dgm:t>
        <a:bodyPr/>
        <a:lstStyle/>
        <a:p>
          <a:endParaRPr lang="en-PH"/>
        </a:p>
      </dgm:t>
    </dgm:pt>
    <dgm:pt modelId="{FB8A3139-B700-4757-BB15-8640C6801F04}" type="sibTrans" cxnId="{EC830475-FDE6-4D79-92C7-4585FCBF929F}">
      <dgm:prSet/>
      <dgm:spPr/>
      <dgm:t>
        <a:bodyPr/>
        <a:lstStyle/>
        <a:p>
          <a:endParaRPr lang="en-PH"/>
        </a:p>
      </dgm:t>
    </dgm:pt>
    <dgm:pt modelId="{1EFDD285-556E-42C2-9A4D-0C091AC202F7}">
      <dgm:prSet/>
      <dgm:spPr/>
      <dgm:t>
        <a:bodyPr/>
        <a:lstStyle/>
        <a:p>
          <a:pPr rtl="0"/>
          <a:r>
            <a:rPr lang="en-US" smtClean="0"/>
            <a:t>Sculpture and its Function</a:t>
          </a:r>
          <a:endParaRPr lang="en-PH"/>
        </a:p>
      </dgm:t>
    </dgm:pt>
    <dgm:pt modelId="{9543A95E-B258-46F7-8998-82AE0716CAB6}" type="parTrans" cxnId="{79461320-CFBB-4CBF-B1AF-02274DE4CFE3}">
      <dgm:prSet/>
      <dgm:spPr/>
      <dgm:t>
        <a:bodyPr/>
        <a:lstStyle/>
        <a:p>
          <a:endParaRPr lang="en-PH"/>
        </a:p>
      </dgm:t>
    </dgm:pt>
    <dgm:pt modelId="{5706012D-7F92-4645-94AA-079342116275}" type="sibTrans" cxnId="{79461320-CFBB-4CBF-B1AF-02274DE4CFE3}">
      <dgm:prSet/>
      <dgm:spPr/>
      <dgm:t>
        <a:bodyPr/>
        <a:lstStyle/>
        <a:p>
          <a:endParaRPr lang="en-PH"/>
        </a:p>
      </dgm:t>
    </dgm:pt>
    <dgm:pt modelId="{E1832C33-64BB-4667-BC21-3250FCF37D62}">
      <dgm:prSet/>
      <dgm:spPr/>
      <dgm:t>
        <a:bodyPr/>
        <a:lstStyle/>
        <a:p>
          <a:pPr rtl="0"/>
          <a:r>
            <a:rPr lang="en-US" smtClean="0"/>
            <a:t>Sculpture which is the art of carving, molding or producing works of art in three dimensions, as in relief, or in intaglio, is more functional than painting and literature. Examples: religion and its churches, coins, icons, monuments and others.</a:t>
          </a:r>
          <a:endParaRPr lang="en-PH"/>
        </a:p>
      </dgm:t>
    </dgm:pt>
    <dgm:pt modelId="{0AA13740-0226-43C2-B613-83AC696DBA40}" type="parTrans" cxnId="{77CC9D0E-016D-40B6-B3C3-ECABD692DEBC}">
      <dgm:prSet/>
      <dgm:spPr/>
      <dgm:t>
        <a:bodyPr/>
        <a:lstStyle/>
        <a:p>
          <a:endParaRPr lang="en-PH"/>
        </a:p>
      </dgm:t>
    </dgm:pt>
    <dgm:pt modelId="{27FE1B27-98A7-4C57-91C3-920A44E71B1A}" type="sibTrans" cxnId="{77CC9D0E-016D-40B6-B3C3-ECABD692DEBC}">
      <dgm:prSet/>
      <dgm:spPr/>
      <dgm:t>
        <a:bodyPr/>
        <a:lstStyle/>
        <a:p>
          <a:endParaRPr lang="en-PH"/>
        </a:p>
      </dgm:t>
    </dgm:pt>
    <dgm:pt modelId="{94DE6231-0552-42A1-8BEF-38C18026ACCD}" type="pres">
      <dgm:prSet presAssocID="{1B01F607-4161-4619-87F8-2FDC7C4DCE9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PH"/>
        </a:p>
      </dgm:t>
    </dgm:pt>
    <dgm:pt modelId="{1200D727-E5DE-4FCF-B029-AFA33BA5957E}" type="pres">
      <dgm:prSet presAssocID="{4DEC6A7F-C199-432A-B75A-CC09B6A17689}" presName="composite" presStyleCnt="0"/>
      <dgm:spPr/>
    </dgm:pt>
    <dgm:pt modelId="{CCC76BDF-A2EB-4263-89B2-7A6D0589B382}" type="pres">
      <dgm:prSet presAssocID="{4DEC6A7F-C199-432A-B75A-CC09B6A1768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0D8A6145-7BB7-41E3-BEF8-42E924D93DB3}" type="pres">
      <dgm:prSet presAssocID="{4DEC6A7F-C199-432A-B75A-CC09B6A1768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8F2D6DA4-7BEA-4AD0-8CAD-F13FDC173835}" type="pres">
      <dgm:prSet presAssocID="{11F5523D-650A-45A3-B5C8-6FC5B5388900}" presName="sp" presStyleCnt="0"/>
      <dgm:spPr/>
    </dgm:pt>
    <dgm:pt modelId="{1C203153-8276-448B-B1B1-F26569484502}" type="pres">
      <dgm:prSet presAssocID="{8785E0B6-D04F-4F45-9AA0-48C651F64953}" presName="composite" presStyleCnt="0"/>
      <dgm:spPr/>
    </dgm:pt>
    <dgm:pt modelId="{931F0EFC-07EA-43A5-B16C-08CE8FF0BA10}" type="pres">
      <dgm:prSet presAssocID="{8785E0B6-D04F-4F45-9AA0-48C651F6495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B3D11D85-18C5-4E24-A1DB-3C72C350B254}" type="pres">
      <dgm:prSet presAssocID="{8785E0B6-D04F-4F45-9AA0-48C651F6495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D48B3D6B-3899-4E1C-A808-80F1C5EF638E}" type="pres">
      <dgm:prSet presAssocID="{75502171-F0F7-4225-BAE0-133FDEEDAC7C}" presName="sp" presStyleCnt="0"/>
      <dgm:spPr/>
    </dgm:pt>
    <dgm:pt modelId="{9668B2FC-8621-4EF6-9221-A4C26DC048E9}" type="pres">
      <dgm:prSet presAssocID="{1EFDD285-556E-42C2-9A4D-0C091AC202F7}" presName="composite" presStyleCnt="0"/>
      <dgm:spPr/>
    </dgm:pt>
    <dgm:pt modelId="{74E45DBA-7373-4363-A264-3127920BE23D}" type="pres">
      <dgm:prSet presAssocID="{1EFDD285-556E-42C2-9A4D-0C091AC202F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PH"/>
        </a:p>
      </dgm:t>
    </dgm:pt>
    <dgm:pt modelId="{34CA72EA-58E5-4682-9BB2-B6B087B4FD09}" type="pres">
      <dgm:prSet presAssocID="{1EFDD285-556E-42C2-9A4D-0C091AC202F7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PH"/>
        </a:p>
      </dgm:t>
    </dgm:pt>
  </dgm:ptLst>
  <dgm:cxnLst>
    <dgm:cxn modelId="{A0B40C6F-0182-43E1-A887-F81F10525A25}" type="presOf" srcId="{8785E0B6-D04F-4F45-9AA0-48C651F64953}" destId="{931F0EFC-07EA-43A5-B16C-08CE8FF0BA10}" srcOrd="0" destOrd="0" presId="urn:microsoft.com/office/officeart/2005/8/layout/chevron2"/>
    <dgm:cxn modelId="{1B19C802-C9D8-4E94-94F8-4CF7EC353AE2}" srcId="{1B01F607-4161-4619-87F8-2FDC7C4DCE97}" destId="{4DEC6A7F-C199-432A-B75A-CC09B6A17689}" srcOrd="0" destOrd="0" parTransId="{34FA2347-FF5F-4EB4-83AD-4998FFF927D5}" sibTransId="{11F5523D-650A-45A3-B5C8-6FC5B5388900}"/>
    <dgm:cxn modelId="{5C48E2B6-7F4A-46FF-9A0B-E46EA424E723}" srcId="{1B01F607-4161-4619-87F8-2FDC7C4DCE97}" destId="{8785E0B6-D04F-4F45-9AA0-48C651F64953}" srcOrd="1" destOrd="0" parTransId="{C1B17DEC-D38D-4CDB-8743-0C4EAEF5BD42}" sibTransId="{75502171-F0F7-4225-BAE0-133FDEEDAC7C}"/>
    <dgm:cxn modelId="{DEB48457-5B70-493C-8D2C-2D8AEC6D522A}" type="presOf" srcId="{4DEC6A7F-C199-432A-B75A-CC09B6A17689}" destId="{CCC76BDF-A2EB-4263-89B2-7A6D0589B382}" srcOrd="0" destOrd="0" presId="urn:microsoft.com/office/officeart/2005/8/layout/chevron2"/>
    <dgm:cxn modelId="{64A481F5-C534-4FF1-8C19-68A88EEEE1A6}" type="presOf" srcId="{1B01F607-4161-4619-87F8-2FDC7C4DCE97}" destId="{94DE6231-0552-42A1-8BEF-38C18026ACCD}" srcOrd="0" destOrd="0" presId="urn:microsoft.com/office/officeart/2005/8/layout/chevron2"/>
    <dgm:cxn modelId="{96EBD088-D058-4FBC-862F-9A1A4F1368BB}" type="presOf" srcId="{E1832C33-64BB-4667-BC21-3250FCF37D62}" destId="{34CA72EA-58E5-4682-9BB2-B6B087B4FD09}" srcOrd="0" destOrd="0" presId="urn:microsoft.com/office/officeart/2005/8/layout/chevron2"/>
    <dgm:cxn modelId="{A66B1BC8-4846-48DA-BF2E-F39419B1ABFD}" type="presOf" srcId="{BAFA38A6-4236-4B2F-80D1-CEF80F8F282D}" destId="{B3D11D85-18C5-4E24-A1DB-3C72C350B254}" srcOrd="0" destOrd="0" presId="urn:microsoft.com/office/officeart/2005/8/layout/chevron2"/>
    <dgm:cxn modelId="{B7CC390A-D20E-4A8A-9BA0-4D23B1656F46}" type="presOf" srcId="{6608630B-797B-4D23-9D9C-E73AF8F1D9E4}" destId="{0D8A6145-7BB7-41E3-BEF8-42E924D93DB3}" srcOrd="0" destOrd="0" presId="urn:microsoft.com/office/officeart/2005/8/layout/chevron2"/>
    <dgm:cxn modelId="{19C7732D-A42F-4648-B6B7-F3377C510C09}" type="presOf" srcId="{3E4C66F9-B960-4888-B6DC-4AB94D775CC6}" destId="{B3D11D85-18C5-4E24-A1DB-3C72C350B254}" srcOrd="0" destOrd="1" presId="urn:microsoft.com/office/officeart/2005/8/layout/chevron2"/>
    <dgm:cxn modelId="{D9BBAAC3-B6F7-4350-9F04-A8CA2B84B658}" type="presOf" srcId="{1EFDD285-556E-42C2-9A4D-0C091AC202F7}" destId="{74E45DBA-7373-4363-A264-3127920BE23D}" srcOrd="0" destOrd="0" presId="urn:microsoft.com/office/officeart/2005/8/layout/chevron2"/>
    <dgm:cxn modelId="{B872881A-576E-40D2-B01F-61E64E3DE1E7}" srcId="{4DEC6A7F-C199-432A-B75A-CC09B6A17689}" destId="{6608630B-797B-4D23-9D9C-E73AF8F1D9E4}" srcOrd="0" destOrd="0" parTransId="{6C98F8FB-4A8F-4152-90BC-FEF6E9C076CF}" sibTransId="{FE47909B-8058-4F0D-8275-DD219F167FBD}"/>
    <dgm:cxn modelId="{19123F9D-81AA-4B74-BE84-00D1C172B5C0}" srcId="{8785E0B6-D04F-4F45-9AA0-48C651F64953}" destId="{BAFA38A6-4236-4B2F-80D1-CEF80F8F282D}" srcOrd="0" destOrd="0" parTransId="{E6508296-9BD0-4661-B066-A0A10768DD63}" sibTransId="{2566DBBA-4869-4F2A-A3D2-C2BD84D7FC87}"/>
    <dgm:cxn modelId="{EC830475-FDE6-4D79-92C7-4585FCBF929F}" srcId="{8785E0B6-D04F-4F45-9AA0-48C651F64953}" destId="{3E4C66F9-B960-4888-B6DC-4AB94D775CC6}" srcOrd="1" destOrd="0" parTransId="{66CFD22B-83EC-49D8-BEB2-6FF46A143BE9}" sibTransId="{FB8A3139-B700-4757-BB15-8640C6801F04}"/>
    <dgm:cxn modelId="{77CC9D0E-016D-40B6-B3C3-ECABD692DEBC}" srcId="{1EFDD285-556E-42C2-9A4D-0C091AC202F7}" destId="{E1832C33-64BB-4667-BC21-3250FCF37D62}" srcOrd="0" destOrd="0" parTransId="{0AA13740-0226-43C2-B613-83AC696DBA40}" sibTransId="{27FE1B27-98A7-4C57-91C3-920A44E71B1A}"/>
    <dgm:cxn modelId="{79461320-CFBB-4CBF-B1AF-02274DE4CFE3}" srcId="{1B01F607-4161-4619-87F8-2FDC7C4DCE97}" destId="{1EFDD285-556E-42C2-9A4D-0C091AC202F7}" srcOrd="2" destOrd="0" parTransId="{9543A95E-B258-46F7-8998-82AE0716CAB6}" sibTransId="{5706012D-7F92-4645-94AA-079342116275}"/>
    <dgm:cxn modelId="{8985493F-60CE-4D1E-A0EF-D44465F3FBEF}" type="presParOf" srcId="{94DE6231-0552-42A1-8BEF-38C18026ACCD}" destId="{1200D727-E5DE-4FCF-B029-AFA33BA5957E}" srcOrd="0" destOrd="0" presId="urn:microsoft.com/office/officeart/2005/8/layout/chevron2"/>
    <dgm:cxn modelId="{F5D6E0AD-5D0B-4C4D-807E-97C19FF763D7}" type="presParOf" srcId="{1200D727-E5DE-4FCF-B029-AFA33BA5957E}" destId="{CCC76BDF-A2EB-4263-89B2-7A6D0589B382}" srcOrd="0" destOrd="0" presId="urn:microsoft.com/office/officeart/2005/8/layout/chevron2"/>
    <dgm:cxn modelId="{8DC934AB-8D74-43F9-80FA-76BEE5FE88FF}" type="presParOf" srcId="{1200D727-E5DE-4FCF-B029-AFA33BA5957E}" destId="{0D8A6145-7BB7-41E3-BEF8-42E924D93DB3}" srcOrd="1" destOrd="0" presId="urn:microsoft.com/office/officeart/2005/8/layout/chevron2"/>
    <dgm:cxn modelId="{1C3504B2-9F03-43E5-9DC5-39CB702B43D3}" type="presParOf" srcId="{94DE6231-0552-42A1-8BEF-38C18026ACCD}" destId="{8F2D6DA4-7BEA-4AD0-8CAD-F13FDC173835}" srcOrd="1" destOrd="0" presId="urn:microsoft.com/office/officeart/2005/8/layout/chevron2"/>
    <dgm:cxn modelId="{EE9422E9-0A42-48CB-A90B-7B438E04D94B}" type="presParOf" srcId="{94DE6231-0552-42A1-8BEF-38C18026ACCD}" destId="{1C203153-8276-448B-B1B1-F26569484502}" srcOrd="2" destOrd="0" presId="urn:microsoft.com/office/officeart/2005/8/layout/chevron2"/>
    <dgm:cxn modelId="{1BDAD236-4F96-4623-84DA-486EC8A1D90C}" type="presParOf" srcId="{1C203153-8276-448B-B1B1-F26569484502}" destId="{931F0EFC-07EA-43A5-B16C-08CE8FF0BA10}" srcOrd="0" destOrd="0" presId="urn:microsoft.com/office/officeart/2005/8/layout/chevron2"/>
    <dgm:cxn modelId="{33BED7DE-8D26-44EB-9719-77258D1B812B}" type="presParOf" srcId="{1C203153-8276-448B-B1B1-F26569484502}" destId="{B3D11D85-18C5-4E24-A1DB-3C72C350B254}" srcOrd="1" destOrd="0" presId="urn:microsoft.com/office/officeart/2005/8/layout/chevron2"/>
    <dgm:cxn modelId="{3B101F11-EDBE-49DA-9A95-36CBBE6B4635}" type="presParOf" srcId="{94DE6231-0552-42A1-8BEF-38C18026ACCD}" destId="{D48B3D6B-3899-4E1C-A808-80F1C5EF638E}" srcOrd="3" destOrd="0" presId="urn:microsoft.com/office/officeart/2005/8/layout/chevron2"/>
    <dgm:cxn modelId="{19302924-3FE1-4B4C-8BA3-C784AB2D36D7}" type="presParOf" srcId="{94DE6231-0552-42A1-8BEF-38C18026ACCD}" destId="{9668B2FC-8621-4EF6-9221-A4C26DC048E9}" srcOrd="4" destOrd="0" presId="urn:microsoft.com/office/officeart/2005/8/layout/chevron2"/>
    <dgm:cxn modelId="{5A1B42B1-8248-43F4-A190-9D17FE77D33B}" type="presParOf" srcId="{9668B2FC-8621-4EF6-9221-A4C26DC048E9}" destId="{74E45DBA-7373-4363-A264-3127920BE23D}" srcOrd="0" destOrd="0" presId="urn:microsoft.com/office/officeart/2005/8/layout/chevron2"/>
    <dgm:cxn modelId="{46BE504D-54BA-401E-9A98-B3EDB6BF2D8B}" type="presParOf" srcId="{9668B2FC-8621-4EF6-9221-A4C26DC048E9}" destId="{34CA72EA-58E5-4682-9BB2-B6B087B4FD0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8AB8A-CEB1-4F6D-9B3D-FE6C86FEB0C5}">
      <dsp:nvSpPr>
        <dsp:cNvPr id="0" name=""/>
        <dsp:cNvSpPr/>
      </dsp:nvSpPr>
      <dsp:spPr>
        <a:xfrm>
          <a:off x="0" y="0"/>
          <a:ext cx="8534401" cy="182879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 smtClean="0"/>
            <a:t>HUMANITIES</a:t>
          </a:r>
          <a:endParaRPr lang="en-PH" sz="6600" kern="1200" dirty="0"/>
        </a:p>
      </dsp:txBody>
      <dsp:txXfrm>
        <a:off x="1214625" y="428387"/>
        <a:ext cx="6105151" cy="940040"/>
      </dsp:txXfrm>
    </dsp:sp>
    <dsp:sp modelId="{0A117411-7867-4A8F-9701-0BBEF7789F12}">
      <dsp:nvSpPr>
        <dsp:cNvPr id="0" name=""/>
        <dsp:cNvSpPr/>
      </dsp:nvSpPr>
      <dsp:spPr>
        <a:xfrm>
          <a:off x="3763931" y="265540"/>
          <a:ext cx="1237183" cy="1237183"/>
        </a:xfrm>
        <a:prstGeom prst="circularArrow">
          <a:avLst>
            <a:gd name="adj1" fmla="val 4878"/>
            <a:gd name="adj2" fmla="val 312630"/>
            <a:gd name="adj3" fmla="val 2866676"/>
            <a:gd name="adj4" fmla="val 15647879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E39A0-ACBD-41B2-8BAE-116E842E62FD}">
      <dsp:nvSpPr>
        <dsp:cNvPr id="0" name=""/>
        <dsp:cNvSpPr/>
      </dsp:nvSpPr>
      <dsp:spPr>
        <a:xfrm rot="5400000">
          <a:off x="3043433" y="300227"/>
          <a:ext cx="5105389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rgbClr val="FF0000"/>
              </a:solidFill>
            </a:rPr>
            <a:t>Basic beliefs and values:</a:t>
          </a:r>
          <a:endParaRPr lang="en-PH" sz="2100" kern="1200" dirty="0">
            <a:solidFill>
              <a:srgbClr val="FF0000"/>
            </a:solidFill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 world/society is stable and in harmony and therefore should not be shaken. </a:t>
          </a:r>
          <a:endParaRPr lang="en-PH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There is need to contribute to make it desirable and convenient place to live.</a:t>
          </a:r>
          <a:endParaRPr lang="en-PH" sz="2100" kern="1200" dirty="0"/>
        </a:p>
        <a:p>
          <a:pPr marL="457200" lvl="2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Choice of subjects: natural objects (flowers, rivers, physical bodies, mountains, trees, etc)</a:t>
          </a:r>
          <a:endParaRPr lang="en-PH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Content: serenity, purity, stability, harmony, etc.</a:t>
          </a:r>
          <a:endParaRPr lang="en-PH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Forms: from indigenous to expensive materials</a:t>
          </a:r>
          <a:endParaRPr lang="en-PH" sz="2100" kern="120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smtClean="0"/>
            <a:t>Style: surrealism, abstract and realism</a:t>
          </a:r>
          <a:endParaRPr lang="en-PH" sz="2100" kern="1200"/>
        </a:p>
      </dsp:txBody>
      <dsp:txXfrm rot="-5400000">
        <a:off x="2962656" y="630230"/>
        <a:ext cx="5017719" cy="4606939"/>
      </dsp:txXfrm>
    </dsp:sp>
    <dsp:sp modelId="{4417A88E-7D14-4373-A3C9-C0ACBDA1DB4A}">
      <dsp:nvSpPr>
        <dsp:cNvPr id="0" name=""/>
        <dsp:cNvSpPr/>
      </dsp:nvSpPr>
      <dsp:spPr>
        <a:xfrm>
          <a:off x="0" y="0"/>
          <a:ext cx="2962656" cy="5867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smtClean="0"/>
            <a:t>Artists who believe solely in “arts for the sake of arts”, </a:t>
          </a:r>
          <a:r>
            <a:rPr lang="en-US" sz="3500" kern="1200" smtClean="0"/>
            <a:t>or arts as plain aesthetics and individual satisfaction.</a:t>
          </a:r>
          <a:endParaRPr lang="en-PH" sz="3500" kern="1200"/>
        </a:p>
      </dsp:txBody>
      <dsp:txXfrm>
        <a:off x="144625" y="144625"/>
        <a:ext cx="2673406" cy="557814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BAE21-7A0D-472D-9149-476B97160D59}">
      <dsp:nvSpPr>
        <dsp:cNvPr id="0" name=""/>
        <dsp:cNvSpPr/>
      </dsp:nvSpPr>
      <dsp:spPr>
        <a:xfrm rot="5400000">
          <a:off x="3066288" y="528827"/>
          <a:ext cx="5059680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Basic beliefs and values:</a:t>
          </a:r>
          <a:endParaRPr lang="en-PH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The world/society is changing and in conflict. There is a need to change it and make it prosperous and equitable.</a:t>
          </a:r>
          <a:endParaRPr lang="en-PH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Choice of subjects: social issues</a:t>
          </a:r>
          <a:endParaRPr lang="en-PH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Content: injustice, oppression, exploitation, etc.</a:t>
          </a:r>
          <a:endParaRPr lang="en-PH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Form: indigenous materials</a:t>
          </a:r>
          <a:endParaRPr lang="en-PH" sz="2700" kern="120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smtClean="0"/>
            <a:t>Style: social realism, surrealism</a:t>
          </a:r>
          <a:endParaRPr lang="en-PH" sz="2700" kern="1200"/>
        </a:p>
      </dsp:txBody>
      <dsp:txXfrm rot="-5400000">
        <a:off x="2962657" y="879452"/>
        <a:ext cx="5019951" cy="4565694"/>
      </dsp:txXfrm>
    </dsp:sp>
    <dsp:sp modelId="{DACAF755-B057-4227-8290-39E8D8260B85}">
      <dsp:nvSpPr>
        <dsp:cNvPr id="0" name=""/>
        <dsp:cNvSpPr/>
      </dsp:nvSpPr>
      <dsp:spPr>
        <a:xfrm>
          <a:off x="0" y="0"/>
          <a:ext cx="2962656" cy="6324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Artists who believe in arts as medium or instrument of social change, e.g., depicting social realities and advocating for a change or reforms.</a:t>
          </a:r>
          <a:endParaRPr lang="en-PH" sz="3300" kern="1200"/>
        </a:p>
      </dsp:txBody>
      <dsp:txXfrm>
        <a:off x="144625" y="144625"/>
        <a:ext cx="2673406" cy="60353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BBDBB-37B1-4359-976D-22D97B3C87E8}">
      <dsp:nvSpPr>
        <dsp:cNvPr id="0" name=""/>
        <dsp:cNvSpPr/>
      </dsp:nvSpPr>
      <dsp:spPr>
        <a:xfrm>
          <a:off x="0" y="115800"/>
          <a:ext cx="8229600" cy="10578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The subject of art is varied. It may refer to any person, object, scene, or even represented in a work of art.</a:t>
          </a:r>
          <a:endParaRPr lang="en-PH" sz="2300" kern="1200" dirty="0"/>
        </a:p>
      </dsp:txBody>
      <dsp:txXfrm>
        <a:off x="51642" y="167442"/>
        <a:ext cx="8126316" cy="954615"/>
      </dsp:txXfrm>
    </dsp:sp>
    <dsp:sp modelId="{1460A5F4-8135-43C0-9431-FEF4AFA456A8}">
      <dsp:nvSpPr>
        <dsp:cNvPr id="0" name=""/>
        <dsp:cNvSpPr/>
      </dsp:nvSpPr>
      <dsp:spPr>
        <a:xfrm>
          <a:off x="0" y="1239940"/>
          <a:ext cx="8229600" cy="1057899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Representational Art </a:t>
          </a:r>
          <a:endParaRPr lang="en-PH" sz="4400" kern="1200" dirty="0"/>
        </a:p>
      </dsp:txBody>
      <dsp:txXfrm>
        <a:off x="51642" y="1291582"/>
        <a:ext cx="8126316" cy="954615"/>
      </dsp:txXfrm>
    </dsp:sp>
    <dsp:sp modelId="{C0187EE7-D78A-4DE1-A745-54329DA0E5FC}">
      <dsp:nvSpPr>
        <dsp:cNvPr id="0" name=""/>
        <dsp:cNvSpPr/>
      </dsp:nvSpPr>
      <dsp:spPr>
        <a:xfrm>
          <a:off x="0" y="2297839"/>
          <a:ext cx="8229600" cy="571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Arts that have subjects e.g., painting, sculpture, graphic arts, literature, theatre and others.</a:t>
          </a:r>
          <a:endParaRPr lang="en-PH" sz="1800" kern="1200"/>
        </a:p>
      </dsp:txBody>
      <dsp:txXfrm>
        <a:off x="0" y="2297839"/>
        <a:ext cx="8229600" cy="571320"/>
      </dsp:txXfrm>
    </dsp:sp>
    <dsp:sp modelId="{16873422-3F51-420D-95E0-A22FA29C26C0}">
      <dsp:nvSpPr>
        <dsp:cNvPr id="0" name=""/>
        <dsp:cNvSpPr/>
      </dsp:nvSpPr>
      <dsp:spPr>
        <a:xfrm>
          <a:off x="0" y="2869159"/>
          <a:ext cx="8229600" cy="105789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Non-Representational Art</a:t>
          </a:r>
          <a:endParaRPr lang="en-PH" sz="3600" kern="1200" dirty="0"/>
        </a:p>
      </dsp:txBody>
      <dsp:txXfrm>
        <a:off x="51642" y="2920801"/>
        <a:ext cx="8126316" cy="954615"/>
      </dsp:txXfrm>
    </dsp:sp>
    <dsp:sp modelId="{D9BAB7FA-E805-4BB1-8743-18B710BDE6C6}">
      <dsp:nvSpPr>
        <dsp:cNvPr id="0" name=""/>
        <dsp:cNvSpPr/>
      </dsp:nvSpPr>
      <dsp:spPr>
        <a:xfrm>
          <a:off x="0" y="3927059"/>
          <a:ext cx="8229600" cy="1428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Arts that do not have subjects, e.g., music, architecture, and many functional arts.</a:t>
          </a:r>
          <a:endParaRPr lang="en-PH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Do not present descriptions, stories or references to identifiable objects or symbols.</a:t>
          </a:r>
          <a:endParaRPr lang="en-PH" sz="1800" kern="120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800" kern="1200" smtClean="0"/>
            <a:t>They appeal directly to the senses primarily because of the satisfying organization of their expressive elements.</a:t>
          </a:r>
          <a:endParaRPr lang="en-PH" sz="1800" kern="1200"/>
        </a:p>
      </dsp:txBody>
      <dsp:txXfrm>
        <a:off x="0" y="3927059"/>
        <a:ext cx="8229600" cy="14283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EE3C5-D13A-4C5B-95DE-15443F17163D}">
      <dsp:nvSpPr>
        <dsp:cNvPr id="0" name=""/>
        <dsp:cNvSpPr/>
      </dsp:nvSpPr>
      <dsp:spPr>
        <a:xfrm>
          <a:off x="2247172" y="78"/>
          <a:ext cx="2303580" cy="1151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Realism</a:t>
          </a:r>
          <a:endParaRPr lang="en-PH" sz="3500" kern="1200"/>
        </a:p>
      </dsp:txBody>
      <dsp:txXfrm>
        <a:off x="2280907" y="33813"/>
        <a:ext cx="2236110" cy="1084320"/>
      </dsp:txXfrm>
    </dsp:sp>
    <dsp:sp modelId="{91A29261-928A-4210-AFD5-9CC1AEFD41D5}">
      <dsp:nvSpPr>
        <dsp:cNvPr id="0" name=""/>
        <dsp:cNvSpPr/>
      </dsp:nvSpPr>
      <dsp:spPr>
        <a:xfrm>
          <a:off x="2477530" y="1151868"/>
          <a:ext cx="230358" cy="863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842"/>
              </a:lnTo>
              <a:lnTo>
                <a:pt x="230358" y="86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2BAB0-DCF6-429E-8D1A-9A5C25E48BA0}">
      <dsp:nvSpPr>
        <dsp:cNvPr id="0" name=""/>
        <dsp:cNvSpPr/>
      </dsp:nvSpPr>
      <dsp:spPr>
        <a:xfrm>
          <a:off x="2707888" y="1439816"/>
          <a:ext cx="1842864" cy="1151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the objects are depicted in the way they would normally appear in nature.</a:t>
          </a:r>
          <a:endParaRPr lang="en-PH" sz="1200" kern="1200" dirty="0"/>
        </a:p>
      </dsp:txBody>
      <dsp:txXfrm>
        <a:off x="2741623" y="1473551"/>
        <a:ext cx="1775394" cy="1084320"/>
      </dsp:txXfrm>
    </dsp:sp>
    <dsp:sp modelId="{D07B7B1A-AA93-4E97-AF3B-47C8B12294F4}">
      <dsp:nvSpPr>
        <dsp:cNvPr id="0" name=""/>
        <dsp:cNvSpPr/>
      </dsp:nvSpPr>
      <dsp:spPr>
        <a:xfrm>
          <a:off x="5126647" y="78"/>
          <a:ext cx="2303580" cy="11517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smtClean="0"/>
            <a:t>Abstraction</a:t>
          </a:r>
          <a:endParaRPr lang="en-PH" sz="3500" kern="1200"/>
        </a:p>
      </dsp:txBody>
      <dsp:txXfrm>
        <a:off x="5160382" y="33813"/>
        <a:ext cx="2236110" cy="1084320"/>
      </dsp:txXfrm>
    </dsp:sp>
    <dsp:sp modelId="{EED3B1F1-6F21-4192-8AE9-3CE3947E91B5}">
      <dsp:nvSpPr>
        <dsp:cNvPr id="0" name=""/>
        <dsp:cNvSpPr/>
      </dsp:nvSpPr>
      <dsp:spPr>
        <a:xfrm>
          <a:off x="5357005" y="1151868"/>
          <a:ext cx="230358" cy="863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842"/>
              </a:lnTo>
              <a:lnTo>
                <a:pt x="230358" y="8638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1FA68-16E3-4978-95E7-EA608A93B908}">
      <dsp:nvSpPr>
        <dsp:cNvPr id="0" name=""/>
        <dsp:cNvSpPr/>
      </dsp:nvSpPr>
      <dsp:spPr>
        <a:xfrm>
          <a:off x="5587363" y="1439816"/>
          <a:ext cx="1842864" cy="1151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does not show the subject at all as an objective reality but only an idea of it or the feeling about it. </a:t>
          </a:r>
          <a:endParaRPr lang="en-PH" sz="1200" kern="1200"/>
        </a:p>
      </dsp:txBody>
      <dsp:txXfrm>
        <a:off x="5621098" y="1473551"/>
        <a:ext cx="1775394" cy="1084320"/>
      </dsp:txXfrm>
    </dsp:sp>
    <dsp:sp modelId="{0AECA9FC-88FA-4B22-9F02-B2906CEF2A80}">
      <dsp:nvSpPr>
        <dsp:cNvPr id="0" name=""/>
        <dsp:cNvSpPr/>
      </dsp:nvSpPr>
      <dsp:spPr>
        <a:xfrm>
          <a:off x="5357005" y="1151868"/>
          <a:ext cx="230358" cy="2303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3580"/>
              </a:lnTo>
              <a:lnTo>
                <a:pt x="230358" y="23035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C21DC-E503-40BA-A132-8D97DF2D383C}">
      <dsp:nvSpPr>
        <dsp:cNvPr id="0" name=""/>
        <dsp:cNvSpPr/>
      </dsp:nvSpPr>
      <dsp:spPr>
        <a:xfrm>
          <a:off x="5587363" y="2879553"/>
          <a:ext cx="1842864" cy="1151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A technique of simplifying and reorganizing objects and elements according to the artist’s creative expressions.</a:t>
          </a:r>
          <a:endParaRPr lang="en-PH" sz="1200" kern="1200"/>
        </a:p>
      </dsp:txBody>
      <dsp:txXfrm>
        <a:off x="5621098" y="2913288"/>
        <a:ext cx="1775394" cy="1084320"/>
      </dsp:txXfrm>
    </dsp:sp>
    <dsp:sp modelId="{88EA7CF8-5219-4E8F-BF9A-26774F7CD072}">
      <dsp:nvSpPr>
        <dsp:cNvPr id="0" name=""/>
        <dsp:cNvSpPr/>
      </dsp:nvSpPr>
      <dsp:spPr>
        <a:xfrm>
          <a:off x="5357005" y="1151868"/>
          <a:ext cx="230358" cy="37433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3318"/>
              </a:lnTo>
              <a:lnTo>
                <a:pt x="230358" y="37433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54F5BC-A244-40E5-9CBF-C9B0DA1144C2}">
      <dsp:nvSpPr>
        <dsp:cNvPr id="0" name=""/>
        <dsp:cNvSpPr/>
      </dsp:nvSpPr>
      <dsp:spPr>
        <a:xfrm>
          <a:off x="5587363" y="4319291"/>
          <a:ext cx="1842864" cy="11517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The original objects have been reduced to simple geometric shapes and they can be rarely identified unless the artist named them in his/her title.</a:t>
          </a:r>
          <a:endParaRPr lang="en-PH" sz="1200" kern="1200"/>
        </a:p>
      </dsp:txBody>
      <dsp:txXfrm>
        <a:off x="5621098" y="4353026"/>
        <a:ext cx="1775394" cy="10843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DD0806-DAB7-4656-8E7A-C43A49F7B39A}">
      <dsp:nvSpPr>
        <dsp:cNvPr id="0" name=""/>
        <dsp:cNvSpPr/>
      </dsp:nvSpPr>
      <dsp:spPr>
        <a:xfrm>
          <a:off x="961233" y="883"/>
          <a:ext cx="2810225" cy="1405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smtClean="0"/>
            <a:t>Distortion</a:t>
          </a:r>
          <a:endParaRPr lang="en-PH" sz="4600" kern="1200"/>
        </a:p>
      </dsp:txBody>
      <dsp:txXfrm>
        <a:off x="1002387" y="42037"/>
        <a:ext cx="2727917" cy="1322804"/>
      </dsp:txXfrm>
    </dsp:sp>
    <dsp:sp modelId="{4A91BA3B-E3FF-4C37-8386-1FF7EC7D6E25}">
      <dsp:nvSpPr>
        <dsp:cNvPr id="0" name=""/>
        <dsp:cNvSpPr/>
      </dsp:nvSpPr>
      <dsp:spPr>
        <a:xfrm>
          <a:off x="1242256" y="1405996"/>
          <a:ext cx="281022" cy="1053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34"/>
              </a:lnTo>
              <a:lnTo>
                <a:pt x="281022" y="1053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334F5-9174-4B50-8F7A-C4664EA8EB78}">
      <dsp:nvSpPr>
        <dsp:cNvPr id="0" name=""/>
        <dsp:cNvSpPr/>
      </dsp:nvSpPr>
      <dsp:spPr>
        <a:xfrm>
          <a:off x="1523279" y="1757274"/>
          <a:ext cx="2248180" cy="140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 technique employed by the artist to dramatize the shape of a figure in order to create an emotional effect.</a:t>
          </a:r>
          <a:endParaRPr lang="en-PH" sz="1600" kern="1200"/>
        </a:p>
      </dsp:txBody>
      <dsp:txXfrm>
        <a:off x="1564433" y="1798428"/>
        <a:ext cx="2165872" cy="1322804"/>
      </dsp:txXfrm>
    </dsp:sp>
    <dsp:sp modelId="{3C0FD020-B713-4C72-9145-CB00CC6A1947}">
      <dsp:nvSpPr>
        <dsp:cNvPr id="0" name=""/>
        <dsp:cNvSpPr/>
      </dsp:nvSpPr>
      <dsp:spPr>
        <a:xfrm>
          <a:off x="1242256" y="1405996"/>
          <a:ext cx="281022" cy="2810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0225"/>
              </a:lnTo>
              <a:lnTo>
                <a:pt x="281022" y="28102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44D12-3609-41A5-B729-7315A5EB0318}">
      <dsp:nvSpPr>
        <dsp:cNvPr id="0" name=""/>
        <dsp:cNvSpPr/>
      </dsp:nvSpPr>
      <dsp:spPr>
        <a:xfrm>
          <a:off x="1523279" y="3513665"/>
          <a:ext cx="2248180" cy="140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Twisting, stretching, or deforming the natural form and shape of the object, e.g., caricatures.</a:t>
          </a:r>
          <a:endParaRPr lang="en-PH" sz="1600" kern="1200"/>
        </a:p>
      </dsp:txBody>
      <dsp:txXfrm>
        <a:off x="1564433" y="3554819"/>
        <a:ext cx="2165872" cy="1322804"/>
      </dsp:txXfrm>
    </dsp:sp>
    <dsp:sp modelId="{CDD10DF5-9478-412B-911B-271923EE7278}">
      <dsp:nvSpPr>
        <dsp:cNvPr id="0" name=""/>
        <dsp:cNvSpPr/>
      </dsp:nvSpPr>
      <dsp:spPr>
        <a:xfrm>
          <a:off x="4474015" y="883"/>
          <a:ext cx="2810225" cy="1405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58420" rIns="87630" bIns="5842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600" kern="1200" smtClean="0"/>
            <a:t>Surrealism</a:t>
          </a:r>
          <a:endParaRPr lang="en-PH" sz="4600" kern="1200"/>
        </a:p>
      </dsp:txBody>
      <dsp:txXfrm>
        <a:off x="4515169" y="42037"/>
        <a:ext cx="2727917" cy="1322804"/>
      </dsp:txXfrm>
    </dsp:sp>
    <dsp:sp modelId="{22620997-41F3-4E5F-801F-AF4545C2D83C}">
      <dsp:nvSpPr>
        <dsp:cNvPr id="0" name=""/>
        <dsp:cNvSpPr/>
      </dsp:nvSpPr>
      <dsp:spPr>
        <a:xfrm>
          <a:off x="4755038" y="1405996"/>
          <a:ext cx="281022" cy="1053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3834"/>
              </a:lnTo>
              <a:lnTo>
                <a:pt x="281022" y="10538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55D3B-3ABA-4B92-AC0F-46D51479ACCF}">
      <dsp:nvSpPr>
        <dsp:cNvPr id="0" name=""/>
        <dsp:cNvSpPr/>
      </dsp:nvSpPr>
      <dsp:spPr>
        <a:xfrm>
          <a:off x="5036060" y="1757274"/>
          <a:ext cx="2248180" cy="1405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A combination of realism and distortion</a:t>
          </a:r>
          <a:endParaRPr lang="en-PH" sz="1600" kern="1200"/>
        </a:p>
      </dsp:txBody>
      <dsp:txXfrm>
        <a:off x="5077214" y="1798428"/>
        <a:ext cx="2165872" cy="1322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704D9-01DA-4184-A9DC-6EF54E2904BD}">
      <dsp:nvSpPr>
        <dsp:cNvPr id="0" name=""/>
        <dsp:cNvSpPr/>
      </dsp:nvSpPr>
      <dsp:spPr>
        <a:xfrm>
          <a:off x="4931996" y="2108"/>
          <a:ext cx="1870806" cy="187080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kern="1200" dirty="0" smtClean="0"/>
            <a:t>What am </a:t>
          </a:r>
          <a:r>
            <a:rPr lang="en-PH" sz="2400" kern="1200" dirty="0" err="1" smtClean="0"/>
            <a:t>i</a:t>
          </a:r>
          <a:r>
            <a:rPr lang="en-PH" sz="2400" kern="1200" dirty="0" smtClean="0"/>
            <a:t>?</a:t>
          </a:r>
          <a:endParaRPr lang="en-PH" sz="2400" kern="1200" dirty="0"/>
        </a:p>
      </dsp:txBody>
      <dsp:txXfrm>
        <a:off x="5205969" y="276081"/>
        <a:ext cx="1322860" cy="1322860"/>
      </dsp:txXfrm>
    </dsp:sp>
    <dsp:sp modelId="{829E0787-D82B-47AC-AA37-94D690C60152}">
      <dsp:nvSpPr>
        <dsp:cNvPr id="0" name=""/>
        <dsp:cNvSpPr/>
      </dsp:nvSpPr>
      <dsp:spPr>
        <a:xfrm rot="2700000">
          <a:off x="6602045" y="1605372"/>
          <a:ext cx="497827" cy="631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1900" kern="1200"/>
        </a:p>
      </dsp:txBody>
      <dsp:txXfrm>
        <a:off x="6623917" y="1678849"/>
        <a:ext cx="348479" cy="378839"/>
      </dsp:txXfrm>
    </dsp:sp>
    <dsp:sp modelId="{C9A62A81-044C-482F-A43B-DC8EDBE6EFF4}">
      <dsp:nvSpPr>
        <dsp:cNvPr id="0" name=""/>
        <dsp:cNvSpPr/>
      </dsp:nvSpPr>
      <dsp:spPr>
        <a:xfrm>
          <a:off x="6919040" y="1989152"/>
          <a:ext cx="1870806" cy="187080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kern="1200" dirty="0" smtClean="0"/>
            <a:t>Why am I in this world?</a:t>
          </a:r>
          <a:endParaRPr lang="en-PH" sz="2400" kern="1200" dirty="0"/>
        </a:p>
      </dsp:txBody>
      <dsp:txXfrm>
        <a:off x="7193013" y="2263125"/>
        <a:ext cx="1322860" cy="1322860"/>
      </dsp:txXfrm>
    </dsp:sp>
    <dsp:sp modelId="{E56D8501-2EC0-4D6A-B926-780EDE480B27}">
      <dsp:nvSpPr>
        <dsp:cNvPr id="0" name=""/>
        <dsp:cNvSpPr/>
      </dsp:nvSpPr>
      <dsp:spPr>
        <a:xfrm rot="8100000">
          <a:off x="6621970" y="3592416"/>
          <a:ext cx="497827" cy="631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1900" kern="1200"/>
        </a:p>
      </dsp:txBody>
      <dsp:txXfrm rot="10800000">
        <a:off x="6749446" y="3665893"/>
        <a:ext cx="348479" cy="378839"/>
      </dsp:txXfrm>
    </dsp:sp>
    <dsp:sp modelId="{87BF1B52-9BF9-41CB-A684-0D8BDB108A96}">
      <dsp:nvSpPr>
        <dsp:cNvPr id="0" name=""/>
        <dsp:cNvSpPr/>
      </dsp:nvSpPr>
      <dsp:spPr>
        <a:xfrm>
          <a:off x="4931996" y="3976195"/>
          <a:ext cx="1870806" cy="187080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kern="1200" dirty="0" smtClean="0"/>
            <a:t>Where do I go from here?</a:t>
          </a:r>
          <a:endParaRPr lang="en-PH" sz="2400" kern="1200" dirty="0"/>
        </a:p>
      </dsp:txBody>
      <dsp:txXfrm>
        <a:off x="5205969" y="4250168"/>
        <a:ext cx="1322860" cy="1322860"/>
      </dsp:txXfrm>
    </dsp:sp>
    <dsp:sp modelId="{CD11CB6D-562B-4C23-82DB-8039C6A0178E}">
      <dsp:nvSpPr>
        <dsp:cNvPr id="0" name=""/>
        <dsp:cNvSpPr/>
      </dsp:nvSpPr>
      <dsp:spPr>
        <a:xfrm rot="13500000">
          <a:off x="4634927" y="3612341"/>
          <a:ext cx="497827" cy="631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1900" kern="1200"/>
        </a:p>
      </dsp:txBody>
      <dsp:txXfrm rot="10800000">
        <a:off x="4762403" y="3791422"/>
        <a:ext cx="348479" cy="378839"/>
      </dsp:txXfrm>
    </dsp:sp>
    <dsp:sp modelId="{3B115B8F-0836-4DA0-8109-16CF53F03758}">
      <dsp:nvSpPr>
        <dsp:cNvPr id="0" name=""/>
        <dsp:cNvSpPr/>
      </dsp:nvSpPr>
      <dsp:spPr>
        <a:xfrm>
          <a:off x="2944952" y="1989152"/>
          <a:ext cx="1870806" cy="187080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400" kern="1200" dirty="0" smtClean="0"/>
            <a:t>who am </a:t>
          </a:r>
          <a:r>
            <a:rPr lang="en-PH" sz="2400" kern="1200" dirty="0" err="1" smtClean="0"/>
            <a:t>i</a:t>
          </a:r>
          <a:r>
            <a:rPr lang="en-PH" sz="2400" kern="1200" dirty="0" smtClean="0"/>
            <a:t>?</a:t>
          </a:r>
          <a:endParaRPr lang="en-PH" sz="2400" kern="1200" dirty="0"/>
        </a:p>
      </dsp:txBody>
      <dsp:txXfrm>
        <a:off x="3218925" y="2263125"/>
        <a:ext cx="1322860" cy="1322860"/>
      </dsp:txXfrm>
    </dsp:sp>
    <dsp:sp modelId="{E86F816B-8A67-48B6-A174-61265519667D}">
      <dsp:nvSpPr>
        <dsp:cNvPr id="0" name=""/>
        <dsp:cNvSpPr/>
      </dsp:nvSpPr>
      <dsp:spPr>
        <a:xfrm rot="18900000">
          <a:off x="4615001" y="1625297"/>
          <a:ext cx="497827" cy="6313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PH" sz="1900" kern="1200"/>
        </a:p>
      </dsp:txBody>
      <dsp:txXfrm>
        <a:off x="4636873" y="1804378"/>
        <a:ext cx="348479" cy="3788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30F59-95B3-424A-9533-D084FBCA2B9F}">
      <dsp:nvSpPr>
        <dsp:cNvPr id="0" name=""/>
        <dsp:cNvSpPr/>
      </dsp:nvSpPr>
      <dsp:spPr>
        <a:xfrm>
          <a:off x="662939" y="0"/>
          <a:ext cx="7513320" cy="447751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89A20E-F882-4F22-8B79-E5CD8584E3D3}">
      <dsp:nvSpPr>
        <dsp:cNvPr id="0" name=""/>
        <dsp:cNvSpPr/>
      </dsp:nvSpPr>
      <dsp:spPr>
        <a:xfrm>
          <a:off x="366969" y="1343253"/>
          <a:ext cx="3944838" cy="179100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200" kern="1200" smtClean="0"/>
            <a:t>We learn what it is to be human by studying humanity.</a:t>
          </a:r>
          <a:endParaRPr lang="en-PH" sz="3200" kern="1200"/>
        </a:p>
      </dsp:txBody>
      <dsp:txXfrm>
        <a:off x="454399" y="1430683"/>
        <a:ext cx="3769978" cy="1616144"/>
      </dsp:txXfrm>
    </dsp:sp>
    <dsp:sp modelId="{7CD46BF9-2BB4-4173-82B6-E43EC605DD8A}">
      <dsp:nvSpPr>
        <dsp:cNvPr id="0" name=""/>
        <dsp:cNvSpPr/>
      </dsp:nvSpPr>
      <dsp:spPr>
        <a:xfrm>
          <a:off x="4527392" y="1343253"/>
          <a:ext cx="3944838" cy="17910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200" kern="1200" smtClean="0"/>
            <a:t>This encounter is made possible for us in the humanities.</a:t>
          </a:r>
          <a:endParaRPr lang="en-PH" sz="3200" kern="1200"/>
        </a:p>
      </dsp:txBody>
      <dsp:txXfrm>
        <a:off x="4614822" y="1430683"/>
        <a:ext cx="3769978" cy="1616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DEAA6-EDE1-4F3C-A3CA-FDBD4FB71235}">
      <dsp:nvSpPr>
        <dsp:cNvPr id="0" name=""/>
        <dsp:cNvSpPr/>
      </dsp:nvSpPr>
      <dsp:spPr>
        <a:xfrm>
          <a:off x="0" y="43232"/>
          <a:ext cx="7848600" cy="30302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During the renaissance, humanities was referred to the set of disciplines taught in the universities, which included grammar, rhetoric, history, literature, music and philosophy</a:t>
          </a:r>
          <a:endParaRPr lang="en-PH" sz="3500" kern="1200" dirty="0"/>
        </a:p>
      </dsp:txBody>
      <dsp:txXfrm>
        <a:off x="147927" y="191159"/>
        <a:ext cx="7552746" cy="2734445"/>
      </dsp:txXfrm>
    </dsp:sp>
    <dsp:sp modelId="{75BE10F0-F359-46B0-A3F9-CDF499535CF8}">
      <dsp:nvSpPr>
        <dsp:cNvPr id="0" name=""/>
        <dsp:cNvSpPr/>
      </dsp:nvSpPr>
      <dsp:spPr>
        <a:xfrm>
          <a:off x="0" y="3174331"/>
          <a:ext cx="7848600" cy="303029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smtClean="0"/>
            <a:t>– a body of knowledge aimed to make a human person a full person, i.e., cultured, refined and well-rounded.</a:t>
          </a:r>
          <a:endParaRPr lang="en-PH" sz="3500" kern="1200" dirty="0"/>
        </a:p>
      </dsp:txBody>
      <dsp:txXfrm>
        <a:off x="147927" y="3322258"/>
        <a:ext cx="7552746" cy="27344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4CDB86-A57A-40A8-993A-3485A4E51681}">
      <dsp:nvSpPr>
        <dsp:cNvPr id="0" name=""/>
        <dsp:cNvSpPr/>
      </dsp:nvSpPr>
      <dsp:spPr>
        <a:xfrm>
          <a:off x="0" y="0"/>
          <a:ext cx="8686800" cy="14345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200" kern="1200" dirty="0" smtClean="0"/>
            <a:t>The humanities thus provide more than just an appreciation of what is :the true, the good, and the beautiful,” concepts which vary from age to age, from country to country.</a:t>
          </a:r>
          <a:endParaRPr lang="en-PH" sz="2200" kern="1200" dirty="0"/>
        </a:p>
      </dsp:txBody>
      <dsp:txXfrm>
        <a:off x="1880815" y="0"/>
        <a:ext cx="6805984" cy="1434554"/>
      </dsp:txXfrm>
    </dsp:sp>
    <dsp:sp modelId="{1B48E05D-BA4A-4A87-AA8B-AE0C95C6EF89}">
      <dsp:nvSpPr>
        <dsp:cNvPr id="0" name=""/>
        <dsp:cNvSpPr/>
      </dsp:nvSpPr>
      <dsp:spPr>
        <a:xfrm>
          <a:off x="143455" y="143455"/>
          <a:ext cx="1737360" cy="114764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B6AE-C3F3-4360-BFAB-C7E91ABE0EBA}">
      <dsp:nvSpPr>
        <dsp:cNvPr id="0" name=""/>
        <dsp:cNvSpPr/>
      </dsp:nvSpPr>
      <dsp:spPr>
        <a:xfrm>
          <a:off x="0" y="1578009"/>
          <a:ext cx="8686800" cy="1434554"/>
        </a:xfrm>
        <a:prstGeom prst="roundRect">
          <a:avLst>
            <a:gd name="adj" fmla="val 10000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200" kern="1200" smtClean="0"/>
            <a:t>They are aimed to shape the student’s subjective energies (feelings, attitudes, and aspirations) in accordance with a particular view of the social world in which he dreams, acts and fulfills himself.  </a:t>
          </a:r>
          <a:endParaRPr lang="en-PH" sz="2200" kern="1200"/>
        </a:p>
      </dsp:txBody>
      <dsp:txXfrm>
        <a:off x="1880815" y="1578009"/>
        <a:ext cx="6805984" cy="1434554"/>
      </dsp:txXfrm>
    </dsp:sp>
    <dsp:sp modelId="{EA1FDBD6-FB01-4E6D-B442-26CF397F4600}">
      <dsp:nvSpPr>
        <dsp:cNvPr id="0" name=""/>
        <dsp:cNvSpPr/>
      </dsp:nvSpPr>
      <dsp:spPr>
        <a:xfrm>
          <a:off x="143455" y="1721465"/>
          <a:ext cx="1737360" cy="114764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1327094"/>
            <a:satOff val="7537"/>
            <a:lumOff val="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21F34-B991-4218-AAA2-2E8A5BFD0A16}">
      <dsp:nvSpPr>
        <dsp:cNvPr id="0" name=""/>
        <dsp:cNvSpPr/>
      </dsp:nvSpPr>
      <dsp:spPr>
        <a:xfrm>
          <a:off x="0" y="3156019"/>
          <a:ext cx="8686800" cy="1434554"/>
        </a:xfrm>
        <a:prstGeom prst="roundRect">
          <a:avLst>
            <a:gd name="adj" fmla="val 10000"/>
          </a:avLst>
        </a:prstGeom>
        <a:solidFill>
          <a:schemeClr val="accent4">
            <a:hueOff val="-2976514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200" kern="1200" smtClean="0"/>
            <a:t>The view about human and his world changes and so too the content and direction of humanities;</a:t>
          </a:r>
          <a:endParaRPr lang="en-PH" sz="2200" kern="1200"/>
        </a:p>
      </dsp:txBody>
      <dsp:txXfrm>
        <a:off x="1880815" y="3156019"/>
        <a:ext cx="6805984" cy="1434554"/>
      </dsp:txXfrm>
    </dsp:sp>
    <dsp:sp modelId="{2454D600-FDA3-4727-82B7-E990446F006F}">
      <dsp:nvSpPr>
        <dsp:cNvPr id="0" name=""/>
        <dsp:cNvSpPr/>
      </dsp:nvSpPr>
      <dsp:spPr>
        <a:xfrm>
          <a:off x="143455" y="3299474"/>
          <a:ext cx="1737360" cy="114764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2654188"/>
            <a:satOff val="15073"/>
            <a:lumOff val="11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EC245-2108-4D47-BE44-952BA655D6AB}">
      <dsp:nvSpPr>
        <dsp:cNvPr id="0" name=""/>
        <dsp:cNvSpPr/>
      </dsp:nvSpPr>
      <dsp:spPr>
        <a:xfrm>
          <a:off x="0" y="4734029"/>
          <a:ext cx="8686800" cy="1434554"/>
        </a:xfrm>
        <a:prstGeom prst="roundRect">
          <a:avLst>
            <a:gd name="adj" fmla="val 10000"/>
          </a:avLst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200" kern="1200" smtClean="0"/>
            <a:t>But in all cases, their principal task remains the same, which is to make an conscious  and critical of, and sensitive and responsive to the norms and hopes of society.</a:t>
          </a:r>
          <a:endParaRPr lang="en-PH" sz="2200" kern="1200"/>
        </a:p>
      </dsp:txBody>
      <dsp:txXfrm>
        <a:off x="1880815" y="4734029"/>
        <a:ext cx="6805984" cy="1434554"/>
      </dsp:txXfrm>
    </dsp:sp>
    <dsp:sp modelId="{31CE2C4E-8DF5-4CEC-AA49-AFE3BBE2308B}">
      <dsp:nvSpPr>
        <dsp:cNvPr id="0" name=""/>
        <dsp:cNvSpPr/>
      </dsp:nvSpPr>
      <dsp:spPr>
        <a:xfrm>
          <a:off x="143455" y="4877484"/>
          <a:ext cx="1737360" cy="1147643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-3981282"/>
            <a:satOff val="22610"/>
            <a:lumOff val="179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47965-5017-405D-9127-C9107B66BE6E}">
      <dsp:nvSpPr>
        <dsp:cNvPr id="0" name=""/>
        <dsp:cNvSpPr/>
      </dsp:nvSpPr>
      <dsp:spPr>
        <a:xfrm>
          <a:off x="0" y="49619"/>
          <a:ext cx="8229600" cy="17596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Constitute one of the oldest and most important means of expressions developed by people.</a:t>
          </a:r>
          <a:endParaRPr lang="en-PH" sz="3200" kern="1200" dirty="0"/>
        </a:p>
      </dsp:txBody>
      <dsp:txXfrm>
        <a:off x="85900" y="135519"/>
        <a:ext cx="8057800" cy="1587880"/>
      </dsp:txXfrm>
    </dsp:sp>
    <dsp:sp modelId="{E23FCB3B-87EB-4AE0-BE3B-82D1AA3D5C03}">
      <dsp:nvSpPr>
        <dsp:cNvPr id="0" name=""/>
        <dsp:cNvSpPr/>
      </dsp:nvSpPr>
      <dsp:spPr>
        <a:xfrm>
          <a:off x="0" y="1901460"/>
          <a:ext cx="8229600" cy="1759680"/>
        </a:xfrm>
        <a:prstGeom prst="roundRect">
          <a:avLst/>
        </a:prstGeom>
        <a:solidFill>
          <a:schemeClr val="accent4">
            <a:hueOff val="-2232386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Art has been created by people at all times, it lives because its liked and enjoyed.</a:t>
          </a:r>
          <a:endParaRPr lang="en-PH" sz="3200" kern="1200" dirty="0"/>
        </a:p>
      </dsp:txBody>
      <dsp:txXfrm>
        <a:off x="85900" y="1987360"/>
        <a:ext cx="8057800" cy="1587880"/>
      </dsp:txXfrm>
    </dsp:sp>
    <dsp:sp modelId="{DD06A7E2-D373-4C43-A995-7E77DD79DA79}">
      <dsp:nvSpPr>
        <dsp:cNvPr id="0" name=""/>
        <dsp:cNvSpPr/>
      </dsp:nvSpPr>
      <dsp:spPr>
        <a:xfrm>
          <a:off x="0" y="3753300"/>
          <a:ext cx="8229600" cy="1759680"/>
        </a:xfrm>
        <a:prstGeom prst="roundRect">
          <a:avLst/>
        </a:prstGeom>
        <a:solidFill>
          <a:schemeClr val="accent4">
            <a:hueOff val="-4464771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It involves personal experience of an individual accompanied by some intensity of emotions.</a:t>
          </a:r>
          <a:endParaRPr lang="en-PH" sz="3200" kern="1200" dirty="0"/>
        </a:p>
      </dsp:txBody>
      <dsp:txXfrm>
        <a:off x="85900" y="3839200"/>
        <a:ext cx="8057800" cy="1587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60DEA-4B24-400A-9EC9-01764CEF1BA3}">
      <dsp:nvSpPr>
        <dsp:cNvPr id="0" name=""/>
        <dsp:cNvSpPr/>
      </dsp:nvSpPr>
      <dsp:spPr>
        <a:xfrm>
          <a:off x="-30937" y="-612454"/>
          <a:ext cx="8291474" cy="7549508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Works of art reflect also the milieu an artist belongs and therefore is not free from the influences of his/her social, economic, political, cultural, geographic, scientific, and technological environment.</a:t>
          </a:r>
          <a:endParaRPr lang="en-PH" sz="1900" kern="1200" dirty="0"/>
        </a:p>
      </dsp:txBody>
      <dsp:txXfrm>
        <a:off x="4477058" y="780609"/>
        <a:ext cx="2813178" cy="2516502"/>
      </dsp:txXfrm>
    </dsp:sp>
    <dsp:sp modelId="{801ECDB5-5A69-40D7-8835-FE520425790F}">
      <dsp:nvSpPr>
        <dsp:cNvPr id="0" name=""/>
        <dsp:cNvSpPr/>
      </dsp:nvSpPr>
      <dsp:spPr>
        <a:xfrm>
          <a:off x="1184612" y="11422"/>
          <a:ext cx="5312664" cy="6617985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Appreciating a work of art implies an intellectual involvement with what is to be appreciated.</a:t>
          </a:r>
          <a:endParaRPr lang="en-PH" sz="1900" kern="1200" dirty="0"/>
        </a:p>
      </dsp:txBody>
      <dsp:txXfrm>
        <a:off x="2639270" y="4187055"/>
        <a:ext cx="2403348" cy="2048424"/>
      </dsp:txXfrm>
    </dsp:sp>
    <dsp:sp modelId="{6234DE06-956B-4FF3-BE79-3F28F9F90610}">
      <dsp:nvSpPr>
        <dsp:cNvPr id="0" name=""/>
        <dsp:cNvSpPr/>
      </dsp:nvSpPr>
      <dsp:spPr>
        <a:xfrm>
          <a:off x="15481" y="664082"/>
          <a:ext cx="7650926" cy="5312664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Art is a product of people’s needs to express himself and is not limited to the emotions alone.</a:t>
          </a:r>
          <a:endParaRPr lang="en-PH" sz="1900" kern="1200"/>
        </a:p>
      </dsp:txBody>
      <dsp:txXfrm>
        <a:off x="835223" y="1707642"/>
        <a:ext cx="2595850" cy="17708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0753F0-16D4-4AF4-8EEE-069C92D37512}">
      <dsp:nvSpPr>
        <dsp:cNvPr id="0" name=""/>
        <dsp:cNvSpPr/>
      </dsp:nvSpPr>
      <dsp:spPr>
        <a:xfrm rot="10800000">
          <a:off x="1940475" y="1523"/>
          <a:ext cx="6283452" cy="1431207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123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 smtClean="0"/>
            <a:t>Influences collective behavior or people for a cause.</a:t>
          </a:r>
          <a:endParaRPr lang="en-PH" sz="2800" kern="1200" dirty="0"/>
        </a:p>
      </dsp:txBody>
      <dsp:txXfrm rot="10800000">
        <a:off x="2298277" y="1523"/>
        <a:ext cx="5925650" cy="1431207"/>
      </dsp:txXfrm>
    </dsp:sp>
    <dsp:sp modelId="{076F588C-5B64-4A38-9A22-89162213DEE6}">
      <dsp:nvSpPr>
        <dsp:cNvPr id="0" name=""/>
        <dsp:cNvSpPr/>
      </dsp:nvSpPr>
      <dsp:spPr>
        <a:xfrm>
          <a:off x="1224872" y="1523"/>
          <a:ext cx="1431207" cy="1431207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39DF0-B786-4C5A-8FDD-13593452268C}">
      <dsp:nvSpPr>
        <dsp:cNvPr id="0" name=""/>
        <dsp:cNvSpPr/>
      </dsp:nvSpPr>
      <dsp:spPr>
        <a:xfrm rot="10800000">
          <a:off x="1940475" y="1859956"/>
          <a:ext cx="6283452" cy="1431207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123" tIns="121920" rIns="227584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3200" kern="1200" dirty="0" smtClean="0"/>
            <a:t>Social behavior is influenced by many works of art.</a:t>
          </a:r>
          <a:endParaRPr lang="en-PH" sz="3200" kern="1200" dirty="0"/>
        </a:p>
      </dsp:txBody>
      <dsp:txXfrm rot="10800000">
        <a:off x="2298277" y="1859956"/>
        <a:ext cx="5925650" cy="1431207"/>
      </dsp:txXfrm>
    </dsp:sp>
    <dsp:sp modelId="{5C5851FB-F19E-4D6D-8021-EBACCC718C47}">
      <dsp:nvSpPr>
        <dsp:cNvPr id="0" name=""/>
        <dsp:cNvSpPr/>
      </dsp:nvSpPr>
      <dsp:spPr>
        <a:xfrm>
          <a:off x="1224872" y="1859956"/>
          <a:ext cx="1431207" cy="1431207"/>
        </a:xfrm>
        <a:prstGeom prst="ellipse">
          <a:avLst/>
        </a:prstGeom>
        <a:solidFill>
          <a:schemeClr val="accent5">
            <a:tint val="50000"/>
            <a:hueOff val="-5341183"/>
            <a:satOff val="23809"/>
            <a:lumOff val="21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DE0F9-40FA-459D-9623-AF306576834F}">
      <dsp:nvSpPr>
        <dsp:cNvPr id="0" name=""/>
        <dsp:cNvSpPr/>
      </dsp:nvSpPr>
      <dsp:spPr>
        <a:xfrm rot="10800000">
          <a:off x="1940475" y="3718389"/>
          <a:ext cx="6283452" cy="1431207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1123" tIns="106680" rIns="199136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PH" sz="2800" kern="1200" dirty="0" smtClean="0"/>
            <a:t>Advertisements: greatly influence the social behavior of an individual especially their tastes and preferences.</a:t>
          </a:r>
          <a:endParaRPr lang="en-PH" sz="2800" kern="1200" dirty="0"/>
        </a:p>
      </dsp:txBody>
      <dsp:txXfrm rot="10800000">
        <a:off x="2298277" y="3718389"/>
        <a:ext cx="5925650" cy="1431207"/>
      </dsp:txXfrm>
    </dsp:sp>
    <dsp:sp modelId="{D53B0E6C-1F74-4440-BA96-CFFAF5558394}">
      <dsp:nvSpPr>
        <dsp:cNvPr id="0" name=""/>
        <dsp:cNvSpPr/>
      </dsp:nvSpPr>
      <dsp:spPr>
        <a:xfrm>
          <a:off x="1224872" y="3718389"/>
          <a:ext cx="1431207" cy="1431207"/>
        </a:xfrm>
        <a:prstGeom prst="ellipse">
          <a:avLst/>
        </a:prstGeom>
        <a:solidFill>
          <a:schemeClr val="accent5">
            <a:tint val="50000"/>
            <a:hueOff val="-10682367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76BDF-A2EB-4263-89B2-7A6D0589B382}">
      <dsp:nvSpPr>
        <dsp:cNvPr id="0" name=""/>
        <dsp:cNvSpPr/>
      </dsp:nvSpPr>
      <dsp:spPr>
        <a:xfrm rot="5400000">
          <a:off x="-303912" y="305080"/>
          <a:ext cx="2026086" cy="14182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Physical Functions</a:t>
          </a:r>
          <a:endParaRPr lang="en-PH" sz="1900" kern="1200"/>
        </a:p>
      </dsp:txBody>
      <dsp:txXfrm rot="-5400000">
        <a:off x="1" y="710297"/>
        <a:ext cx="1418260" cy="607826"/>
      </dsp:txXfrm>
    </dsp:sp>
    <dsp:sp modelId="{0D8A6145-7BB7-41E3-BEF8-42E924D93DB3}">
      <dsp:nvSpPr>
        <dsp:cNvPr id="0" name=""/>
        <dsp:cNvSpPr/>
      </dsp:nvSpPr>
      <dsp:spPr>
        <a:xfrm rot="5400000">
          <a:off x="4698852" y="-3279423"/>
          <a:ext cx="1316956" cy="7878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Many works of art were primarily made to perform certain functions to make our lives comfortable.</a:t>
          </a:r>
          <a:endParaRPr lang="en-PH" sz="2000" kern="1200"/>
        </a:p>
      </dsp:txBody>
      <dsp:txXfrm rot="-5400000">
        <a:off x="1418261" y="65456"/>
        <a:ext cx="7813851" cy="1188380"/>
      </dsp:txXfrm>
    </dsp:sp>
    <dsp:sp modelId="{931F0EFC-07EA-43A5-B16C-08CE8FF0BA10}">
      <dsp:nvSpPr>
        <dsp:cNvPr id="0" name=""/>
        <dsp:cNvSpPr/>
      </dsp:nvSpPr>
      <dsp:spPr>
        <a:xfrm rot="5400000">
          <a:off x="-303912" y="2140749"/>
          <a:ext cx="2026086" cy="14182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Music and its Function</a:t>
          </a:r>
          <a:endParaRPr lang="en-PH" sz="1900" kern="1200"/>
        </a:p>
      </dsp:txBody>
      <dsp:txXfrm rot="-5400000">
        <a:off x="1" y="2545966"/>
        <a:ext cx="1418260" cy="607826"/>
      </dsp:txXfrm>
    </dsp:sp>
    <dsp:sp modelId="{B3D11D85-18C5-4E24-A1DB-3C72C350B254}">
      <dsp:nvSpPr>
        <dsp:cNvPr id="0" name=""/>
        <dsp:cNvSpPr/>
      </dsp:nvSpPr>
      <dsp:spPr>
        <a:xfrm rot="5400000">
          <a:off x="4698852" y="-1443754"/>
          <a:ext cx="1316956" cy="7878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Music which is the art of combining and regulating sounds of varying pitch to produce compositions expressive of various ideas and emotions that are pleasing are basically functional.</a:t>
          </a:r>
          <a:endParaRPr lang="en-PH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The two sources of music in its origin are dances and religion.</a:t>
          </a:r>
          <a:endParaRPr lang="en-PH" sz="2000" kern="1200"/>
        </a:p>
      </dsp:txBody>
      <dsp:txXfrm rot="-5400000">
        <a:off x="1418261" y="1901125"/>
        <a:ext cx="7813851" cy="1188380"/>
      </dsp:txXfrm>
    </dsp:sp>
    <dsp:sp modelId="{74E45DBA-7373-4363-A264-3127920BE23D}">
      <dsp:nvSpPr>
        <dsp:cNvPr id="0" name=""/>
        <dsp:cNvSpPr/>
      </dsp:nvSpPr>
      <dsp:spPr>
        <a:xfrm rot="5400000">
          <a:off x="-303912" y="3976418"/>
          <a:ext cx="2026086" cy="14182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Sculpture and its Function</a:t>
          </a:r>
          <a:endParaRPr lang="en-PH" sz="1900" kern="1200"/>
        </a:p>
      </dsp:txBody>
      <dsp:txXfrm rot="-5400000">
        <a:off x="1" y="4381635"/>
        <a:ext cx="1418260" cy="607826"/>
      </dsp:txXfrm>
    </dsp:sp>
    <dsp:sp modelId="{34CA72EA-58E5-4682-9BB2-B6B087B4FD09}">
      <dsp:nvSpPr>
        <dsp:cNvPr id="0" name=""/>
        <dsp:cNvSpPr/>
      </dsp:nvSpPr>
      <dsp:spPr>
        <a:xfrm rot="5400000">
          <a:off x="4698852" y="391914"/>
          <a:ext cx="1316956" cy="78781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Sculpture which is the art of carving, molding or producing works of art in three dimensions, as in relief, or in intaglio, is more functional than painting and literature. Examples: religion and its churches, coins, icons, monuments and others.</a:t>
          </a:r>
          <a:endParaRPr lang="en-PH" sz="2000" kern="1200"/>
        </a:p>
      </dsp:txBody>
      <dsp:txXfrm rot="-5400000">
        <a:off x="1418261" y="3736793"/>
        <a:ext cx="7813851" cy="1188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F565B-E762-4A5E-AE96-8545AAB63591}" type="datetimeFigureOut">
              <a:rPr lang="en-PH" smtClean="0"/>
              <a:t>09/05/2020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F8BDD-ECF5-4123-900C-9F14E8EBD00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8687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A92DC-C70C-4E8D-9C4A-75EB345A393A}" type="datetimeFigureOut">
              <a:rPr lang="en-PH" smtClean="0"/>
              <a:t>09/05/2020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88AC0-CA4C-4D34-9FD1-B925CC5F4495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04629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8AC0-CA4C-4D34-9FD1-B925CC5F4495}" type="slidenum">
              <a:rPr lang="en-PH" smtClean="0"/>
              <a:t>1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9752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88AC0-CA4C-4D34-9FD1-B925CC5F4495}" type="slidenum">
              <a:rPr lang="en-PH" smtClean="0"/>
              <a:t>29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5384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5078" y="983227"/>
            <a:ext cx="8200104" cy="25170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2" y="4296696"/>
            <a:ext cx="8214850" cy="1897627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4B8C-B2EB-4CA1-BAC5-5816750034DB}" type="datetimeFigureOut">
              <a:rPr lang="en-US" smtClean="0"/>
              <a:pPr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1DB1-C097-472D-A24E-7ED30240A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4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4B8C-B2EB-4CA1-BAC5-5816750034DB}" type="datetimeFigureOut">
              <a:rPr lang="en-US" smtClean="0"/>
              <a:pPr/>
              <a:t>5/9/20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1DB1-C097-472D-A24E-7ED30240A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0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4B8C-B2EB-4CA1-BAC5-5816750034DB}" type="datetimeFigureOut">
              <a:rPr lang="en-US" smtClean="0"/>
              <a:pPr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1DB1-C097-472D-A24E-7ED30240A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3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4B8C-B2EB-4CA1-BAC5-5816750034DB}" type="datetimeFigureOut">
              <a:rPr lang="en-US" smtClean="0"/>
              <a:pPr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1DB1-C097-472D-A24E-7ED30240AD8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23" y="318779"/>
            <a:ext cx="8259098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63330"/>
            <a:ext cx="8246070" cy="491976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4B8C-B2EB-4CA1-BAC5-5816750034DB}" type="datetimeFigureOut">
              <a:rPr lang="en-US" smtClean="0"/>
              <a:pPr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1DB1-C097-472D-A24E-7ED30240A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1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641" y="591210"/>
            <a:ext cx="6570414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4272" y="1569915"/>
            <a:ext cx="6592531" cy="468141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4B8C-B2EB-4CA1-BAC5-5816750034DB}" type="datetimeFigureOut">
              <a:rPr lang="en-US" smtClean="0"/>
              <a:pPr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1DB1-C097-472D-A24E-7ED30240A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3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4B8C-B2EB-4CA1-BAC5-5816750034DB}" type="datetimeFigureOut">
              <a:rPr lang="en-US" smtClean="0"/>
              <a:pPr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1DB1-C097-472D-A24E-7ED30240A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4B8C-B2EB-4CA1-BAC5-5816750034DB}" type="datetimeFigureOut">
              <a:rPr lang="en-US" smtClean="0"/>
              <a:pPr/>
              <a:t>5/9/20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1DB1-C097-472D-A24E-7ED30240A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372029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9505" y="1912387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505" y="2542249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627" y="1912387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4627" y="2542249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4B8C-B2EB-4CA1-BAC5-5816750034DB}" type="datetimeFigureOut">
              <a:rPr lang="en-US" smtClean="0"/>
              <a:pPr/>
              <a:t>5/9/20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1DB1-C097-472D-A24E-7ED30240A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5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4B8C-B2EB-4CA1-BAC5-5816750034DB}" type="datetimeFigureOut">
              <a:rPr lang="en-US" smtClean="0"/>
              <a:pPr/>
              <a:t>5/9/20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1DB1-C097-472D-A24E-7ED30240A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4B8C-B2EB-4CA1-BAC5-5816750034DB}" type="datetimeFigureOut">
              <a:rPr lang="en-US" smtClean="0"/>
              <a:pPr/>
              <a:t>5/9/20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1DB1-C097-472D-A24E-7ED30240A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2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64B8C-B2EB-4CA1-BAC5-5816750034DB}" type="datetimeFigureOut">
              <a:rPr lang="en-US" smtClean="0"/>
              <a:pPr/>
              <a:t>5/9/20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41DB1-C097-472D-A24E-7ED30240AD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64B8C-B2EB-4CA1-BAC5-5816750034DB}" type="datetimeFigureOut">
              <a:rPr lang="en-US" smtClean="0"/>
              <a:pPr/>
              <a:t>5/9/20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41DB1-C097-472D-A24E-7ED30240AD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FPPT.com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www.free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-power-point-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</a:rPr>
              <a:t>templates.com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03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6" Type="http://schemas.openxmlformats.org/officeDocument/2006/relationships/diagramData" Target="../diagrams/data1.xml"/><Relationship Id="rId7" Type="http://schemas.openxmlformats.org/officeDocument/2006/relationships/diagramLayout" Target="../diagrams/layout1.xml"/><Relationship Id="rId8" Type="http://schemas.openxmlformats.org/officeDocument/2006/relationships/diagramQuickStyle" Target="../diagrams/quickStyle1.xml"/><Relationship Id="rId9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11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microsoft.com/office/2007/relationships/media" Target="../media/media1.m4a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6" Type="http://schemas.openxmlformats.org/officeDocument/2006/relationships/diagramData" Target="../diagrams/data2.xml"/><Relationship Id="rId7" Type="http://schemas.openxmlformats.org/officeDocument/2006/relationships/diagramLayout" Target="../diagrams/layout2.xml"/><Relationship Id="rId8" Type="http://schemas.openxmlformats.org/officeDocument/2006/relationships/diagramQuickStyle" Target="../diagrams/quickStyle2.xml"/><Relationship Id="rId9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11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microsoft.com/office/2007/relationships/media" Target="../media/media2.m4a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4" Type="http://schemas.openxmlformats.org/officeDocument/2006/relationships/diagramQuickStyle" Target="../diagrams/quickStyle10.xml"/><Relationship Id="rId5" Type="http://schemas.openxmlformats.org/officeDocument/2006/relationships/diagramColors" Target="../diagrams/colors10.xml"/><Relationship Id="rId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4" Type="http://schemas.openxmlformats.org/officeDocument/2006/relationships/diagramQuickStyle" Target="../diagrams/quickStyle12.xml"/><Relationship Id="rId5" Type="http://schemas.openxmlformats.org/officeDocument/2006/relationships/diagramColors" Target="../diagrams/colors12.xml"/><Relationship Id="rId6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4" Type="http://schemas.openxmlformats.org/officeDocument/2006/relationships/diagramQuickStyle" Target="../diagrams/quickStyle13.xml"/><Relationship Id="rId5" Type="http://schemas.openxmlformats.org/officeDocument/2006/relationships/diagramColors" Target="../diagrams/colors13.xml"/><Relationship Id="rId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4" Type="http://schemas.openxmlformats.org/officeDocument/2006/relationships/diagramQuickStyle" Target="../diagrams/quickStyle14.xml"/><Relationship Id="rId5" Type="http://schemas.openxmlformats.org/officeDocument/2006/relationships/diagramColors" Target="../diagrams/colors14.xml"/><Relationship Id="rId6" Type="http://schemas.microsoft.com/office/2007/relationships/diagramDrawing" Target="../diagrams/drawing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72637647"/>
              </p:ext>
            </p:extLst>
          </p:nvPr>
        </p:nvGraphicFramePr>
        <p:xfrm>
          <a:off x="533400" y="1371600"/>
          <a:ext cx="8534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Sound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5"/>
    </mc:Choice>
    <mc:Fallback>
      <p:transition spd="slow" advTm="16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graphicEl>
                                              <a:dgm id="{5518AB8A-CEB1-4F6D-9B3D-FE6C86FEB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graphicEl>
                                              <a:dgm id="{5518AB8A-CEB1-4F6D-9B3D-FE6C86FEB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graphicEl>
                                              <a:dgm id="{5518AB8A-CEB1-4F6D-9B3D-FE6C86FEB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graphicEl>
                                              <a:dgm id="{0A117411-7867-4A8F-9701-0BBEF7789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graphicEl>
                                              <a:dgm id="{0A117411-7867-4A8F-9701-0BBEF7789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graphicEl>
                                              <a:dgm id="{0A117411-7867-4A8F-9701-0BBEF7789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Graphic spid="4" grpId="0">
        <p:bldSub>
          <a:bldDgm/>
        </p:bldSub>
      </p:bldGraphic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33600"/>
            <a:ext cx="7464552" cy="2276856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PH" sz="13800" dirty="0" smtClean="0"/>
              <a:t>DANCES</a:t>
            </a:r>
            <a:endParaRPr lang="en-PH" sz="1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un 3"/>
          <p:cNvSpPr/>
          <p:nvPr/>
        </p:nvSpPr>
        <p:spPr>
          <a:xfrm>
            <a:off x="4800600" y="5105400"/>
            <a:ext cx="3657600" cy="14478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8691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623048" cy="2400736"/>
          </a:xfrm>
        </p:spPr>
        <p:txBody>
          <a:bodyPr>
            <a:noAutofit/>
          </a:bodyPr>
          <a:lstStyle/>
          <a:p>
            <a:r>
              <a:rPr lang="en-PH" sz="11500" dirty="0" smtClean="0"/>
              <a:t>THEATRE</a:t>
            </a:r>
            <a:endParaRPr lang="en-PH" sz="11500" dirty="0"/>
          </a:p>
        </p:txBody>
      </p:sp>
      <p:sp>
        <p:nvSpPr>
          <p:cNvPr id="4" name="5-Point Star 3"/>
          <p:cNvSpPr/>
          <p:nvPr/>
        </p:nvSpPr>
        <p:spPr>
          <a:xfrm>
            <a:off x="4642380" y="84844"/>
            <a:ext cx="4343400" cy="3581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3595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>
          <a:xfrm rot="420000">
            <a:off x="3422779" y="1257325"/>
            <a:ext cx="4617720" cy="3931920"/>
          </a:xfrm>
        </p:spPr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PH" dirty="0" smtClean="0"/>
          </a:p>
          <a:p>
            <a:endParaRPr lang="en-PH" dirty="0"/>
          </a:p>
        </p:txBody>
      </p:sp>
      <p:sp>
        <p:nvSpPr>
          <p:cNvPr id="7" name="Rectangle 6"/>
          <p:cNvSpPr/>
          <p:nvPr/>
        </p:nvSpPr>
        <p:spPr>
          <a:xfrm>
            <a:off x="420688" y="15240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sz="3200" dirty="0" smtClean="0">
                <a:solidFill>
                  <a:srgbClr val="002060"/>
                </a:solidFill>
              </a:rPr>
              <a:t>These areas </a:t>
            </a:r>
            <a:r>
              <a:rPr lang="en-PH" sz="3200" dirty="0">
                <a:solidFill>
                  <a:srgbClr val="002060"/>
                </a:solidFill>
              </a:rPr>
              <a:t>in which human subjectivity is emphasized and individual expressiveness is dramatized.</a:t>
            </a:r>
          </a:p>
          <a:p>
            <a:endParaRPr lang="en-PH" sz="3200" dirty="0" smtClean="0"/>
          </a:p>
          <a:p>
            <a:r>
              <a:rPr lang="en-PH" sz="3200" dirty="0" smtClean="0">
                <a:solidFill>
                  <a:srgbClr val="FF0000"/>
                </a:solidFill>
              </a:rPr>
              <a:t>-The </a:t>
            </a:r>
            <a:r>
              <a:rPr lang="en-PH" sz="3200" dirty="0">
                <a:solidFill>
                  <a:srgbClr val="FF0000"/>
                </a:solidFill>
              </a:rPr>
              <a:t>records of human experiences, his/her values, </a:t>
            </a:r>
            <a:r>
              <a:rPr lang="en-PH" sz="3200" dirty="0" smtClean="0">
                <a:solidFill>
                  <a:srgbClr val="FF0000"/>
                </a:solidFill>
              </a:rPr>
              <a:t>sentiments</a:t>
            </a:r>
            <a:r>
              <a:rPr lang="en-PH" sz="3200" dirty="0">
                <a:solidFill>
                  <a:srgbClr val="FF0000"/>
                </a:solidFill>
              </a:rPr>
              <a:t>, ideas and goals.</a:t>
            </a:r>
          </a:p>
          <a:p>
            <a:endParaRPr lang="en-PH" sz="3200" dirty="0" smtClean="0"/>
          </a:p>
          <a:p>
            <a:r>
              <a:rPr lang="en-PH" sz="3200" dirty="0" smtClean="0">
                <a:solidFill>
                  <a:srgbClr val="00B050"/>
                </a:solidFill>
              </a:rPr>
              <a:t>-Ultimately </a:t>
            </a:r>
            <a:r>
              <a:rPr lang="en-PH" sz="3200" dirty="0">
                <a:solidFill>
                  <a:srgbClr val="00B050"/>
                </a:solidFill>
              </a:rPr>
              <a:t>the expressions of human feelings and thoughts.</a:t>
            </a:r>
          </a:p>
        </p:txBody>
      </p:sp>
    </p:spTree>
    <p:extLst>
      <p:ext uri="{BB962C8B-B14F-4D97-AF65-F5344CB8AC3E}">
        <p14:creationId xmlns:p14="http://schemas.microsoft.com/office/powerpoint/2010/main" val="42749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50851620"/>
              </p:ext>
            </p:extLst>
          </p:nvPr>
        </p:nvGraphicFramePr>
        <p:xfrm>
          <a:off x="457200" y="381000"/>
          <a:ext cx="7848600" cy="624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0435325"/>
              </p:ext>
            </p:extLst>
          </p:nvPr>
        </p:nvGraphicFramePr>
        <p:xfrm>
          <a:off x="457200" y="152400"/>
          <a:ext cx="8686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6-Point Star 4"/>
          <p:cNvSpPr/>
          <p:nvPr/>
        </p:nvSpPr>
        <p:spPr>
          <a:xfrm>
            <a:off x="914400" y="609600"/>
            <a:ext cx="1143000" cy="6858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6" name="Rectangular Callout 5"/>
          <p:cNvSpPr/>
          <p:nvPr/>
        </p:nvSpPr>
        <p:spPr>
          <a:xfrm>
            <a:off x="1143000" y="2133600"/>
            <a:ext cx="914400" cy="685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Notched Right Arrow 6"/>
          <p:cNvSpPr/>
          <p:nvPr/>
        </p:nvSpPr>
        <p:spPr>
          <a:xfrm>
            <a:off x="1143000" y="3886200"/>
            <a:ext cx="1143000" cy="53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Smiley Face 7"/>
          <p:cNvSpPr/>
          <p:nvPr/>
        </p:nvSpPr>
        <p:spPr>
          <a:xfrm>
            <a:off x="914400" y="5181600"/>
            <a:ext cx="1143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58102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HUMANITIES AND SOCIAL SCIENCES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827406"/>
              </p:ext>
            </p:extLst>
          </p:nvPr>
        </p:nvGraphicFramePr>
        <p:xfrm>
          <a:off x="457200" y="762001"/>
          <a:ext cx="8229600" cy="5827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09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HUMANITIES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SOCIAL SCIENCES</a:t>
                      </a:r>
                    </a:p>
                  </a:txBody>
                  <a:tcPr marL="68580" marR="68580" marT="0" marB="0"/>
                </a:tc>
              </a:tr>
              <a:tr h="152818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Person as an Individual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Types and groups of people, institutions and processes of society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16029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Internal world of the human person (personality, experiences, thoughts and feelings)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External world of people (social relations etc.)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37585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Nature of study: generally subjective e.g., use of perception, feelings, intuition, insights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500" dirty="0">
                          <a:latin typeface="Calibri"/>
                          <a:ea typeface="Calibri"/>
                          <a:cs typeface="Times New Roman"/>
                        </a:rPr>
                        <a:t>Scientific, generally objective, subject to observation, measurement and experimentation.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DEVELOPMENT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295400"/>
            <a:ext cx="4040188" cy="4988720"/>
          </a:xfrm>
          <a:ln/>
          <a:scene3d>
            <a:camera prst="isometricOffAxis1Righ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Ancient Period: </a:t>
            </a:r>
          </a:p>
          <a:p>
            <a:pPr lvl="1"/>
            <a:r>
              <a:rPr lang="en-US" sz="3200" dirty="0" smtClean="0"/>
              <a:t>Humanities were writings about the moral teachings by Latin writers and philosophers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66800"/>
            <a:ext cx="4346575" cy="5293520"/>
          </a:xfrm>
          <a:scene3d>
            <a:camera prst="isometricOffAxis2Lef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PH" sz="2800" dirty="0"/>
              <a:t>Medieval Period (12th-14th Centuries)</a:t>
            </a:r>
          </a:p>
          <a:p>
            <a:r>
              <a:rPr lang="en-PH" sz="2800" dirty="0"/>
              <a:t>Medieval universities/professors were interested in metaphysics and religious things (scholasticism) whose goal was the cultivation of spiritual life and preparations for the hereafter.</a:t>
            </a:r>
          </a:p>
          <a:p>
            <a:endParaRPr lang="en-PH" sz="2800" dirty="0"/>
          </a:p>
          <a:p>
            <a:endParaRPr lang="en-P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HISTORICAL DEVELOPMENT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572000" cy="4830925"/>
          </a:xfrm>
          <a:scene3d>
            <a:camera prst="perspectiveContrastingRightFacing"/>
            <a:lightRig rig="threePt" dir="t"/>
          </a:scene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Renaissance Period (15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– 18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Centuries)</a:t>
            </a:r>
          </a:p>
          <a:p>
            <a:pPr lvl="1"/>
            <a:r>
              <a:rPr lang="en-US" dirty="0" smtClean="0"/>
              <a:t>Humanities were disciplines in schools and universities which focused and asserted the intrinsic value of human life on earth, his/her essential worth and capacity for self-advancement in this world. Thus, it included Greek literatures, fine arts, music, history, theology, philosophy and rhetoric.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1295400"/>
            <a:ext cx="5334000" cy="5059525"/>
          </a:xfrm>
          <a:scene3d>
            <a:camera prst="perspectiveContrastingLeftFacing"/>
            <a:lightRig rig="threePt" dir="t"/>
          </a:scene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Modern/Contemporary</a:t>
            </a:r>
          </a:p>
          <a:p>
            <a:pPr lvl="1"/>
            <a:r>
              <a:rPr lang="en-US" dirty="0"/>
              <a:t>The rise of sciences (social sciences) affected or stunted the further development of humanities as a free and encompassing discipline.</a:t>
            </a:r>
          </a:p>
          <a:p>
            <a:pPr lvl="1"/>
            <a:r>
              <a:rPr lang="en-US" dirty="0"/>
              <a:t>People’s thoughts, feeling, expressions, mediums, were overshadowed by scientific formula and systems.</a:t>
            </a:r>
          </a:p>
          <a:p>
            <a:endParaRPr lang="en-PH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ARTS: Meaning and Nature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575863"/>
              </p:ext>
            </p:extLst>
          </p:nvPr>
        </p:nvGraphicFramePr>
        <p:xfrm>
          <a:off x="457200" y="990600"/>
          <a:ext cx="8229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47965-5017-405D-9127-C9107B66B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E847965-5017-405D-9127-C9107B66B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3FCB3B-87EB-4AE0-BE3B-82D1AA3D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E23FCB3B-87EB-4AE0-BE3B-82D1AA3D5C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06A7E2-D373-4C43-A995-7E77DD79D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DD06A7E2-D373-4C43-A995-7E77DD79D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1E847965-5017-405D-9127-C9107B66B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1E847965-5017-405D-9127-C9107B66B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1E847965-5017-405D-9127-C9107B66B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1E847965-5017-405D-9127-C9107B66B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E23FCB3B-87EB-4AE0-BE3B-82D1AA3D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E23FCB3B-87EB-4AE0-BE3B-82D1AA3D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graphicEl>
                                              <a:dgm id="{E23FCB3B-87EB-4AE0-BE3B-82D1AA3D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E23FCB3B-87EB-4AE0-BE3B-82D1AA3D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DD06A7E2-D373-4C43-A995-7E77DD79D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DD06A7E2-D373-4C43-A995-7E77DD79D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DD06A7E2-D373-4C43-A995-7E77DD79D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DD06A7E2-D373-4C43-A995-7E77DD79D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1E847965-5017-405D-9127-C9107B66B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1E847965-5017-405D-9127-C9107B66B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1E847965-5017-405D-9127-C9107B66B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E23FCB3B-87EB-4AE0-BE3B-82D1AA3D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E23FCB3B-87EB-4AE0-BE3B-82D1AA3D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E23FCB3B-87EB-4AE0-BE3B-82D1AA3D5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graphicEl>
                                              <a:dgm id="{DD06A7E2-D373-4C43-A995-7E77DD79D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DD06A7E2-D373-4C43-A995-7E77DD79D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graphicEl>
                                              <a:dgm id="{DD06A7E2-D373-4C43-A995-7E77DD79D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Graphic spid="4" grpId="1">
        <p:bldSub>
          <a:bldDgm/>
        </p:bldSub>
      </p:bldGraphic>
      <p:bldGraphic spid="4" grpId="2">
        <p:bldSub>
          <a:bldDgm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425376"/>
              </p:ext>
            </p:extLst>
          </p:nvPr>
        </p:nvGraphicFramePr>
        <p:xfrm>
          <a:off x="457200" y="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385492"/>
              </p:ext>
            </p:extLst>
          </p:nvPr>
        </p:nvGraphicFramePr>
        <p:xfrm>
          <a:off x="-838200" y="704088"/>
          <a:ext cx="11734800" cy="5849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Soun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195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415"/>
    </mc:Choice>
    <mc:Fallback>
      <p:transition spd="slow" advTm="404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4"/>
          <p:cNvSpPr/>
          <p:nvPr/>
        </p:nvSpPr>
        <p:spPr>
          <a:xfrm>
            <a:off x="304800" y="990600"/>
            <a:ext cx="8458200" cy="42672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The Functions of Art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dirty="0" smtClean="0"/>
              <a:t>To find meaning in art, it must serve a utilitarian purpose and be capable of serving the purpose for which it was designed.</a:t>
            </a:r>
          </a:p>
          <a:p>
            <a:pPr lvl="0"/>
            <a:endParaRPr lang="en-US" dirty="0" smtClean="0"/>
          </a:p>
          <a:p>
            <a:pPr lvl="0">
              <a:buNone/>
            </a:pPr>
            <a:r>
              <a:rPr lang="en-US" dirty="0" smtClean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/>
              <a:t>The Social Functions of Art</a:t>
            </a:r>
            <a:br>
              <a:rPr lang="en-PH" dirty="0"/>
            </a:br>
            <a:endParaRPr lang="en-PH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850989"/>
              </p:ext>
            </p:extLst>
          </p:nvPr>
        </p:nvGraphicFramePr>
        <p:xfrm>
          <a:off x="-228600" y="1447800"/>
          <a:ext cx="9448800" cy="5151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72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528804"/>
              </p:ext>
            </p:extLst>
          </p:nvPr>
        </p:nvGraphicFramePr>
        <p:xfrm>
          <a:off x="457200" y="609600"/>
          <a:ext cx="9296400" cy="5699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C76BDF-A2EB-4263-89B2-7A6D0589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CCC76BDF-A2EB-4263-89B2-7A6D0589B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8A6145-7BB7-41E3-BEF8-42E924D9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graphicEl>
                                              <a:dgm id="{0D8A6145-7BB7-41E3-BEF8-42E924D93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1F0EFC-07EA-43A5-B16C-08CE8FF0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931F0EFC-07EA-43A5-B16C-08CE8FF0BA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D11D85-18C5-4E24-A1DB-3C72C350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B3D11D85-18C5-4E24-A1DB-3C72C350B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4E45DBA-7373-4363-A264-3127920BE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74E45DBA-7373-4363-A264-3127920BE2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CA72EA-58E5-4682-9BB2-B6B087B4F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34CA72EA-58E5-4682-9BB2-B6B087B4F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CCC76BDF-A2EB-4263-89B2-7A6D0589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CCC76BDF-A2EB-4263-89B2-7A6D0589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CCC76BDF-A2EB-4263-89B2-7A6D0589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CCC76BDF-A2EB-4263-89B2-7A6D0589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D8A6145-7BB7-41E3-BEF8-42E924D9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D8A6145-7BB7-41E3-BEF8-42E924D9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0D8A6145-7BB7-41E3-BEF8-42E924D9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0D8A6145-7BB7-41E3-BEF8-42E924D9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931F0EFC-07EA-43A5-B16C-08CE8FF0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931F0EFC-07EA-43A5-B16C-08CE8FF0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31F0EFC-07EA-43A5-B16C-08CE8FF0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31F0EFC-07EA-43A5-B16C-08CE8FF0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B3D11D85-18C5-4E24-A1DB-3C72C350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B3D11D85-18C5-4E24-A1DB-3C72C350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3D11D85-18C5-4E24-A1DB-3C72C350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3D11D85-18C5-4E24-A1DB-3C72C350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4E45DBA-7373-4363-A264-3127920BE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4E45DBA-7373-4363-A264-3127920BE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74E45DBA-7373-4363-A264-3127920BE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4E45DBA-7373-4363-A264-3127920BE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34CA72EA-58E5-4682-9BB2-B6B087B4F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34CA72EA-58E5-4682-9BB2-B6B087B4F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34CA72EA-58E5-4682-9BB2-B6B087B4F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34CA72EA-58E5-4682-9BB2-B6B087B4F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CCC76BDF-A2EB-4263-89B2-7A6D0589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CCC76BDF-A2EB-4263-89B2-7A6D0589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CCC76BDF-A2EB-4263-89B2-7A6D0589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CCC76BDF-A2EB-4263-89B2-7A6D0589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D8A6145-7BB7-41E3-BEF8-42E924D9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0D8A6145-7BB7-41E3-BEF8-42E924D9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D8A6145-7BB7-41E3-BEF8-42E924D9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D8A6145-7BB7-41E3-BEF8-42E924D9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931F0EFC-07EA-43A5-B16C-08CE8FF0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931F0EFC-07EA-43A5-B16C-08CE8FF0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931F0EFC-07EA-43A5-B16C-08CE8FF0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931F0EFC-07EA-43A5-B16C-08CE8FF0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3D11D85-18C5-4E24-A1DB-3C72C350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B3D11D85-18C5-4E24-A1DB-3C72C350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B3D11D85-18C5-4E24-A1DB-3C72C350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B3D11D85-18C5-4E24-A1DB-3C72C350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4E45DBA-7373-4363-A264-3127920BE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4E45DBA-7373-4363-A264-3127920BE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4E45DBA-7373-4363-A264-3127920BE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74E45DBA-7373-4363-A264-3127920BE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1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34CA72EA-58E5-4682-9BB2-B6B087B4F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34CA72EA-58E5-4682-9BB2-B6B087B4F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34CA72EA-58E5-4682-9BB2-B6B087B4F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34CA72EA-58E5-4682-9BB2-B6B087B4F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">
                                            <p:graphicEl>
                                              <a:dgm id="{CCC76BDF-A2EB-4263-89B2-7A6D0589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">
                                            <p:graphicEl>
                                              <a:dgm id="{CCC76BDF-A2EB-4263-89B2-7A6D0589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>
                                            <p:graphicEl>
                                              <a:dgm id="{CCC76BDF-A2EB-4263-89B2-7A6D0589B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2">
                                            <p:graphicEl>
                                              <a:dgm id="{0D8A6145-7BB7-41E3-BEF8-42E924D9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">
                                            <p:graphicEl>
                                              <a:dgm id="{0D8A6145-7BB7-41E3-BEF8-42E924D9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">
                                            <p:graphicEl>
                                              <a:dgm id="{0D8A6145-7BB7-41E3-BEF8-42E924D9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2">
                                            <p:graphicEl>
                                              <a:dgm id="{931F0EFC-07EA-43A5-B16C-08CE8FF0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">
                                            <p:graphicEl>
                                              <a:dgm id="{931F0EFC-07EA-43A5-B16C-08CE8FF0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">
                                            <p:graphicEl>
                                              <a:dgm id="{931F0EFC-07EA-43A5-B16C-08CE8FF0BA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2">
                                            <p:graphicEl>
                                              <a:dgm id="{B3D11D85-18C5-4E24-A1DB-3C72C350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2">
                                            <p:graphicEl>
                                              <a:dgm id="{B3D11D85-18C5-4E24-A1DB-3C72C350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2">
                                            <p:graphicEl>
                                              <a:dgm id="{B3D11D85-18C5-4E24-A1DB-3C72C350B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2">
                                            <p:graphicEl>
                                              <a:dgm id="{74E45DBA-7373-4363-A264-3127920BE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">
                                            <p:graphicEl>
                                              <a:dgm id="{74E45DBA-7373-4363-A264-3127920BE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">
                                            <p:graphicEl>
                                              <a:dgm id="{74E45DBA-7373-4363-A264-3127920BE2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2">
                                            <p:graphicEl>
                                              <a:dgm id="{34CA72EA-58E5-4682-9BB2-B6B087B4F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2">
                                            <p:graphicEl>
                                              <a:dgm id="{34CA72EA-58E5-4682-9BB2-B6B087B4F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2">
                                            <p:graphicEl>
                                              <a:dgm id="{34CA72EA-58E5-4682-9BB2-B6B087B4F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  <p:bldGraphic spid="2" grpId="1">
        <p:bldSub>
          <a:bldDgm/>
        </p:bldSub>
      </p:bldGraphic>
      <p:bldGraphic spid="2" grpId="2">
        <p:bldSub>
          <a:bldDgm/>
        </p:bldSub>
      </p:bldGraphic>
      <p:bldGraphic spid="2" grpId="3">
        <p:bldSub>
          <a:bldDgm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Two Schools of Thought in Arts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926525"/>
              </p:ext>
            </p:extLst>
          </p:nvPr>
        </p:nvGraphicFramePr>
        <p:xfrm>
          <a:off x="457200" y="990600"/>
          <a:ext cx="8229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40417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85800"/>
            <a:ext cx="3190875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014316"/>
              </p:ext>
            </p:extLst>
          </p:nvPr>
        </p:nvGraphicFramePr>
        <p:xfrm>
          <a:off x="457200" y="533400"/>
          <a:ext cx="8229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4191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Subject of Art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567167"/>
              </p:ext>
            </p:extLst>
          </p:nvPr>
        </p:nvGraphicFramePr>
        <p:xfrm>
          <a:off x="457200" y="838200"/>
          <a:ext cx="8229600" cy="547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 </a:t>
            </a:r>
            <a:br>
              <a:rPr lang="en-US" dirty="0" smtClean="0"/>
            </a:br>
            <a:r>
              <a:rPr lang="en-US" dirty="0" smtClean="0"/>
              <a:t>Ways of Presenting the Subject</a:t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185476"/>
              </p:ext>
            </p:extLst>
          </p:nvPr>
        </p:nvGraphicFramePr>
        <p:xfrm>
          <a:off x="-381000" y="838200"/>
          <a:ext cx="9677400" cy="547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Ways of Presenting the Subject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277169"/>
              </p:ext>
            </p:extLst>
          </p:nvPr>
        </p:nvGraphicFramePr>
        <p:xfrm>
          <a:off x="449263" y="1563688"/>
          <a:ext cx="8245475" cy="4919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5800" y="457200"/>
            <a:ext cx="792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0"/>
            <a:ext cx="8229600" cy="1143000"/>
          </a:xfrm>
        </p:spPr>
        <p:txBody>
          <a:bodyPr>
            <a:noAutofit/>
          </a:bodyPr>
          <a:lstStyle/>
          <a:p>
            <a:endParaRPr lang="en-PH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PH" sz="7200" dirty="0" smtClean="0"/>
              <a:t>Man is puzzled over the meaning of his existence</a:t>
            </a:r>
            <a:endParaRPr lang="en-PH" sz="7200" dirty="0"/>
          </a:p>
        </p:txBody>
      </p:sp>
    </p:spTree>
    <p:extLst>
      <p:ext uri="{BB962C8B-B14F-4D97-AF65-F5344CB8AC3E}">
        <p14:creationId xmlns:p14="http://schemas.microsoft.com/office/powerpoint/2010/main" val="270642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159165"/>
              </p:ext>
            </p:extLst>
          </p:nvPr>
        </p:nvGraphicFramePr>
        <p:xfrm>
          <a:off x="152400" y="1847088"/>
          <a:ext cx="8839200" cy="4477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94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2800" dirty="0" smtClean="0"/>
              <a:t>HUMANITIES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261360"/>
          </a:xfrm>
        </p:spPr>
        <p:txBody>
          <a:bodyPr>
            <a:normAutofit/>
          </a:bodyPr>
          <a:lstStyle/>
          <a:p>
            <a:pPr lvl="0"/>
            <a:r>
              <a:rPr lang="en-US" sz="7200" dirty="0" smtClean="0"/>
              <a:t>Generally refers to: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50" y="1066800"/>
            <a:ext cx="7772400" cy="2734056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en-PH" sz="19900" dirty="0" smtClean="0"/>
              <a:t>ART</a:t>
            </a:r>
            <a:endParaRPr lang="en-PH" sz="19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Cloud 4"/>
          <p:cNvSpPr/>
          <p:nvPr/>
        </p:nvSpPr>
        <p:spPr>
          <a:xfrm>
            <a:off x="3429000" y="3962400"/>
            <a:ext cx="5410200" cy="2590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24353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PH" sz="11500" dirty="0" smtClean="0"/>
              <a:t>LITERATURE</a:t>
            </a:r>
            <a:endParaRPr lang="en-PH" sz="115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Heart 5"/>
          <p:cNvSpPr/>
          <p:nvPr/>
        </p:nvSpPr>
        <p:spPr>
          <a:xfrm>
            <a:off x="3581400" y="3886200"/>
            <a:ext cx="3657600" cy="228600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7" name="Lightning Bolt 6"/>
          <p:cNvSpPr/>
          <p:nvPr/>
        </p:nvSpPr>
        <p:spPr>
          <a:xfrm>
            <a:off x="1295400" y="3962400"/>
            <a:ext cx="2133600" cy="259080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8" name="Smiley Face 7"/>
          <p:cNvSpPr/>
          <p:nvPr/>
        </p:nvSpPr>
        <p:spPr>
          <a:xfrm>
            <a:off x="7924800" y="4981136"/>
            <a:ext cx="762000" cy="1495864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582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33400" y="304800"/>
            <a:ext cx="8229600" cy="274320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PH" sz="19900" dirty="0" smtClean="0"/>
              <a:t>MUSIC</a:t>
            </a:r>
            <a:endParaRPr lang="en-PH" sz="199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solidFill>
            <a:srgbClr val="FFC000"/>
          </a:solidFill>
        </p:spPr>
        <p:txBody>
          <a:bodyPr/>
          <a:lstStyle/>
          <a:p>
            <a:endParaRPr lang="en-PH" dirty="0"/>
          </a:p>
        </p:txBody>
      </p:sp>
      <p:sp>
        <p:nvSpPr>
          <p:cNvPr id="8" name="6-Point Star 7"/>
          <p:cNvSpPr/>
          <p:nvPr/>
        </p:nvSpPr>
        <p:spPr>
          <a:xfrm>
            <a:off x="2895600" y="4419600"/>
            <a:ext cx="3886200" cy="2057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9" name="Notched Right Arrow 8"/>
          <p:cNvSpPr/>
          <p:nvPr/>
        </p:nvSpPr>
        <p:spPr>
          <a:xfrm>
            <a:off x="533400" y="3338732"/>
            <a:ext cx="4724400" cy="838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Equal 9"/>
          <p:cNvSpPr/>
          <p:nvPr/>
        </p:nvSpPr>
        <p:spPr>
          <a:xfrm>
            <a:off x="6781800" y="5791200"/>
            <a:ext cx="1981200" cy="79013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11" name="Action Button: Sound 10">
            <a:hlinkClick r:id="" action="ppaction://noaction" highlightClick="1">
              <a:snd r:embed="rId2" name="applause.wav"/>
            </a:hlinkClick>
          </p:cNvPr>
          <p:cNvSpPr/>
          <p:nvPr/>
        </p:nvSpPr>
        <p:spPr>
          <a:xfrm>
            <a:off x="222504" y="5291796"/>
            <a:ext cx="2368296" cy="1185204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70350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PH" sz="8000" dirty="0" smtClean="0">
                <a:solidFill>
                  <a:srgbClr val="00B050"/>
                </a:solidFill>
              </a:rPr>
              <a:t>ARCHITECTURE</a:t>
            </a:r>
            <a:endParaRPr lang="en-PH" sz="8000" dirty="0">
              <a:solidFill>
                <a:srgbClr val="00B05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Cube 5"/>
          <p:cNvSpPr/>
          <p:nvPr/>
        </p:nvSpPr>
        <p:spPr>
          <a:xfrm>
            <a:off x="4636735" y="609600"/>
            <a:ext cx="3962400" cy="31242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146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3"/>
</p:tagLst>
</file>

<file path=ppt/theme/theme1.xml><?xml version="1.0" encoding="utf-8"?>
<a:theme xmlns:a="http://schemas.openxmlformats.org/drawingml/2006/main" name="green tre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een tree" id="{34F4020C-0817-084A-BA0D-9FFA437BA869}" vid="{FE96E05E-9CA4-E14A-961A-2056703BF3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 tree</Template>
  <TotalTime>11304</TotalTime>
  <Words>1242</Words>
  <Application>Microsoft Macintosh PowerPoint</Application>
  <PresentationFormat>On-screen Show (4:3)</PresentationFormat>
  <Paragraphs>110</Paragraphs>
  <Slides>29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Symbol</vt:lpstr>
      <vt:lpstr>Times New Roman</vt:lpstr>
      <vt:lpstr>green tree</vt:lpstr>
      <vt:lpstr>PowerPoint Presentation</vt:lpstr>
      <vt:lpstr>PowerPoint Presentation</vt:lpstr>
      <vt:lpstr>PowerPoint Presentation</vt:lpstr>
      <vt:lpstr>PowerPoint Presentation</vt:lpstr>
      <vt:lpstr>HUMANITIES  </vt:lpstr>
      <vt:lpstr>ART</vt:lpstr>
      <vt:lpstr>LITERATURE</vt:lpstr>
      <vt:lpstr>MUSIC</vt:lpstr>
      <vt:lpstr>ARCHITECTURE</vt:lpstr>
      <vt:lpstr>DANCES</vt:lpstr>
      <vt:lpstr>PowerPoint Presentation</vt:lpstr>
      <vt:lpstr>PowerPoint Presentation</vt:lpstr>
      <vt:lpstr>PowerPoint Presentation</vt:lpstr>
      <vt:lpstr>PowerPoint Presentation</vt:lpstr>
      <vt:lpstr>HUMANITIES AND SOCIAL SCIENCES</vt:lpstr>
      <vt:lpstr>HISTORICAL DEVELOPMENT </vt:lpstr>
      <vt:lpstr>HISTORICAL DEVELOPMENT </vt:lpstr>
      <vt:lpstr>ARTS: Meaning and Nature </vt:lpstr>
      <vt:lpstr>PowerPoint Presentation</vt:lpstr>
      <vt:lpstr>  The Functions of Art </vt:lpstr>
      <vt:lpstr>The Social Functions of Art </vt:lpstr>
      <vt:lpstr>PowerPoint Presentation</vt:lpstr>
      <vt:lpstr>Two Schools of Thought in Arts </vt:lpstr>
      <vt:lpstr>PowerPoint Presentation</vt:lpstr>
      <vt:lpstr>PowerPoint Presentation</vt:lpstr>
      <vt:lpstr>The Subject of Art </vt:lpstr>
      <vt:lpstr>  Ways of Presenting the Subject   </vt:lpstr>
      <vt:lpstr>Ways of Presenting the Subject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HUMANITIES</dc:title>
  <dc:creator>all user</dc:creator>
  <cp:lastModifiedBy>DZ Patriarca-Lariza</cp:lastModifiedBy>
  <cp:revision>38</cp:revision>
  <dcterms:created xsi:type="dcterms:W3CDTF">2009-06-19T13:04:27Z</dcterms:created>
  <dcterms:modified xsi:type="dcterms:W3CDTF">2020-05-09T07:54:51Z</dcterms:modified>
</cp:coreProperties>
</file>